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85" r:id="rId3"/>
    <p:sldId id="278" r:id="rId4"/>
    <p:sldId id="260" r:id="rId5"/>
    <p:sldId id="261" r:id="rId6"/>
    <p:sldId id="277" r:id="rId7"/>
    <p:sldId id="27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0" r:id="rId16"/>
    <p:sldId id="28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0E6"/>
    <a:srgbClr val="00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9B099-69AA-4EAC-91E3-BFD879A41945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6996B-A5B8-4145-B31E-37ECB4FCA0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296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17590-ED77-7346-9C98-7672DE5860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2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17590-ED77-7346-9C98-7672DE5860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17590-ED77-7346-9C98-7672DE5860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3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17590-ED77-7346-9C98-7672DE5860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1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48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22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04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65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98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53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6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1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73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79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05577-BE12-45DB-9945-DE76D499728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11CD-8C10-4FB3-8C79-3D1C0CFB9C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26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51071-326B-44EA-8C31-19F05A83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3741" b="4983"/>
          <a:stretch/>
        </p:blipFill>
        <p:spPr>
          <a:xfrm>
            <a:off x="3939995" y="0"/>
            <a:ext cx="8252005" cy="6858000"/>
          </a:xfrm>
          <a:prstGeom prst="rect">
            <a:avLst/>
          </a:prstGeom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AFD411C3-7340-4075-ADFD-CF54268B8C80}"/>
              </a:ext>
            </a:extLst>
          </p:cNvPr>
          <p:cNvSpPr/>
          <p:nvPr/>
        </p:nvSpPr>
        <p:spPr>
          <a:xfrm rot="5400000" flipH="1">
            <a:off x="-648586" y="648586"/>
            <a:ext cx="6858000" cy="5560828"/>
          </a:xfrm>
          <a:prstGeom prst="flowChartManualInpu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30C682C0-53F4-41EC-B33F-752CCDDD870C}"/>
              </a:ext>
            </a:extLst>
          </p:cNvPr>
          <p:cNvSpPr/>
          <p:nvPr/>
        </p:nvSpPr>
        <p:spPr>
          <a:xfrm rot="5400000" flipH="1">
            <a:off x="-951614" y="951614"/>
            <a:ext cx="6858000" cy="4954772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B129C80-CD9D-4664-9C44-4F6BC835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" y="1281748"/>
            <a:ext cx="439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Medium Turns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BF911E-6FB8-4E99-9355-DB49EBA2D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1" y="213176"/>
            <a:ext cx="2161669" cy="79159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A08D161D-DD15-4D51-8B59-768D77EB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5" y="6316903"/>
            <a:ext cx="3073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Briefing copyrighted by Sunair Aviation Ltd.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DC7DB3-6EB7-4F4A-AE72-5066281D8574}"/>
              </a:ext>
            </a:extLst>
          </p:cNvPr>
          <p:cNvCxnSpPr>
            <a:cxnSpLocks/>
          </p:cNvCxnSpPr>
          <p:nvPr/>
        </p:nvCxnSpPr>
        <p:spPr>
          <a:xfrm>
            <a:off x="574719" y="1982278"/>
            <a:ext cx="389095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3865880" y="2894775"/>
            <a:ext cx="2419350" cy="19542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3865881" y="2894775"/>
            <a:ext cx="4023833" cy="1954211"/>
          </a:xfrm>
          <a:prstGeom prst="line">
            <a:avLst/>
          </a:prstGeom>
          <a:noFill/>
          <a:ln w="25400">
            <a:solidFill>
              <a:srgbClr val="1450E6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 rot="20117095">
            <a:off x="4170893" y="3733125"/>
            <a:ext cx="4205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Outer Wing Flight Path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 rot="19268579">
            <a:off x="3761748" y="3803362"/>
            <a:ext cx="20224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Inner Wing Flight Path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 rot="10800000" flipV="1">
            <a:off x="5053331" y="4870810"/>
            <a:ext cx="4117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Horizontal distance travelled</a:t>
            </a: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 flipH="1" flipV="1">
            <a:off x="3864294" y="2910651"/>
            <a:ext cx="1587" cy="1957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sz="1200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 rot="10800000" flipV="1">
            <a:off x="2722280" y="3802131"/>
            <a:ext cx="1195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Altitude Loss</a:t>
            </a: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>
            <a:off x="3857944" y="4855337"/>
            <a:ext cx="543083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sz="1200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038973" y="5475192"/>
            <a:ext cx="59499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Since the inner wing has a greater angle of attack it produces more lift creating a tendency to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underbank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Maintain Bank Angle With Aileron</a:t>
            </a:r>
          </a:p>
        </p:txBody>
      </p:sp>
      <p:sp>
        <p:nvSpPr>
          <p:cNvPr id="16" name="Freeform 15"/>
          <p:cNvSpPr/>
          <p:nvPr/>
        </p:nvSpPr>
        <p:spPr>
          <a:xfrm rot="20155163">
            <a:off x="5220905" y="2960450"/>
            <a:ext cx="1060655" cy="186905"/>
          </a:xfrm>
          <a:custGeom>
            <a:avLst/>
            <a:gdLst>
              <a:gd name="connsiteX0" fmla="*/ 323904 w 2346350"/>
              <a:gd name="connsiteY0" fmla="*/ 309272 h 318836"/>
              <a:gd name="connsiteX1" fmla="*/ 54 w 2346350"/>
              <a:gd name="connsiteY1" fmla="*/ 204497 h 318836"/>
              <a:gd name="connsiteX2" fmla="*/ 304854 w 2346350"/>
              <a:gd name="connsiteY2" fmla="*/ 52097 h 318836"/>
              <a:gd name="connsiteX3" fmla="*/ 1038279 w 2346350"/>
              <a:gd name="connsiteY3" fmla="*/ 13997 h 318836"/>
              <a:gd name="connsiteX4" fmla="*/ 2324154 w 2346350"/>
              <a:gd name="connsiteY4" fmla="*/ 271172 h 318836"/>
              <a:gd name="connsiteX5" fmla="*/ 1886004 w 2346350"/>
              <a:gd name="connsiteY5" fmla="*/ 318797 h 318836"/>
              <a:gd name="connsiteX0" fmla="*/ 257175 w 2279621"/>
              <a:gd name="connsiteY0" fmla="*/ 309272 h 318836"/>
              <a:gd name="connsiteX1" fmla="*/ 0 w 2279621"/>
              <a:gd name="connsiteY1" fmla="*/ 204497 h 318836"/>
              <a:gd name="connsiteX2" fmla="*/ 238125 w 2279621"/>
              <a:gd name="connsiteY2" fmla="*/ 52097 h 318836"/>
              <a:gd name="connsiteX3" fmla="*/ 971550 w 2279621"/>
              <a:gd name="connsiteY3" fmla="*/ 13997 h 318836"/>
              <a:gd name="connsiteX4" fmla="*/ 2257425 w 2279621"/>
              <a:gd name="connsiteY4" fmla="*/ 271172 h 318836"/>
              <a:gd name="connsiteX5" fmla="*/ 1819275 w 2279621"/>
              <a:gd name="connsiteY5" fmla="*/ 318797 h 318836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316485 w 2338931"/>
              <a:gd name="connsiteY0" fmla="*/ 308085 h 317649"/>
              <a:gd name="connsiteX1" fmla="*/ 59310 w 2338931"/>
              <a:gd name="connsiteY1" fmla="*/ 203310 h 317649"/>
              <a:gd name="connsiteX2" fmla="*/ 18035 w 2338931"/>
              <a:gd name="connsiteY2" fmla="*/ 156118 h 317649"/>
              <a:gd name="connsiteX3" fmla="*/ 297435 w 2338931"/>
              <a:gd name="connsiteY3" fmla="*/ 50910 h 317649"/>
              <a:gd name="connsiteX4" fmla="*/ 1030860 w 2338931"/>
              <a:gd name="connsiteY4" fmla="*/ 12810 h 317649"/>
              <a:gd name="connsiteX5" fmla="*/ 2316735 w 2338931"/>
              <a:gd name="connsiteY5" fmla="*/ 269985 h 317649"/>
              <a:gd name="connsiteX6" fmla="*/ 1878585 w 2338931"/>
              <a:gd name="connsiteY6" fmla="*/ 317610 h 317649"/>
              <a:gd name="connsiteX0" fmla="*/ 311814 w 2334260"/>
              <a:gd name="connsiteY0" fmla="*/ 308085 h 317649"/>
              <a:gd name="connsiteX1" fmla="*/ 80039 w 2334260"/>
              <a:gd name="connsiteY1" fmla="*/ 260616 h 317649"/>
              <a:gd name="connsiteX2" fmla="*/ 13364 w 2334260"/>
              <a:gd name="connsiteY2" fmla="*/ 156118 h 317649"/>
              <a:gd name="connsiteX3" fmla="*/ 292764 w 2334260"/>
              <a:gd name="connsiteY3" fmla="*/ 50910 h 317649"/>
              <a:gd name="connsiteX4" fmla="*/ 1026189 w 2334260"/>
              <a:gd name="connsiteY4" fmla="*/ 12810 h 317649"/>
              <a:gd name="connsiteX5" fmla="*/ 2312064 w 2334260"/>
              <a:gd name="connsiteY5" fmla="*/ 269985 h 317649"/>
              <a:gd name="connsiteX6" fmla="*/ 1873914 w 2334260"/>
              <a:gd name="connsiteY6" fmla="*/ 317610 h 317649"/>
              <a:gd name="connsiteX0" fmla="*/ 280272 w 2302718"/>
              <a:gd name="connsiteY0" fmla="*/ 308332 h 317896"/>
              <a:gd name="connsiteX1" fmla="*/ 48497 w 2302718"/>
              <a:gd name="connsiteY1" fmla="*/ 260863 h 317896"/>
              <a:gd name="connsiteX2" fmla="*/ 19922 w 2302718"/>
              <a:gd name="connsiteY2" fmla="*/ 166784 h 317896"/>
              <a:gd name="connsiteX3" fmla="*/ 261222 w 2302718"/>
              <a:gd name="connsiteY3" fmla="*/ 51157 h 317896"/>
              <a:gd name="connsiteX4" fmla="*/ 994647 w 2302718"/>
              <a:gd name="connsiteY4" fmla="*/ 13057 h 317896"/>
              <a:gd name="connsiteX5" fmla="*/ 2280522 w 2302718"/>
              <a:gd name="connsiteY5" fmla="*/ 270232 h 317896"/>
              <a:gd name="connsiteX6" fmla="*/ 1842372 w 2302718"/>
              <a:gd name="connsiteY6" fmla="*/ 317857 h 317896"/>
              <a:gd name="connsiteX0" fmla="*/ 300807 w 2323253"/>
              <a:gd name="connsiteY0" fmla="*/ 308589 h 318153"/>
              <a:gd name="connsiteX1" fmla="*/ 69032 w 2323253"/>
              <a:gd name="connsiteY1" fmla="*/ 261120 h 318153"/>
              <a:gd name="connsiteX2" fmla="*/ 15057 w 2323253"/>
              <a:gd name="connsiteY2" fmla="*/ 177460 h 318153"/>
              <a:gd name="connsiteX3" fmla="*/ 281757 w 2323253"/>
              <a:gd name="connsiteY3" fmla="*/ 51414 h 318153"/>
              <a:gd name="connsiteX4" fmla="*/ 1015182 w 2323253"/>
              <a:gd name="connsiteY4" fmla="*/ 13314 h 318153"/>
              <a:gd name="connsiteX5" fmla="*/ 2301057 w 2323253"/>
              <a:gd name="connsiteY5" fmla="*/ 270489 h 318153"/>
              <a:gd name="connsiteX6" fmla="*/ 1862907 w 2323253"/>
              <a:gd name="connsiteY6" fmla="*/ 318114 h 318153"/>
              <a:gd name="connsiteX0" fmla="*/ 297311 w 2319757"/>
              <a:gd name="connsiteY0" fmla="*/ 308589 h 318153"/>
              <a:gd name="connsiteX1" fmla="*/ 90936 w 2319757"/>
              <a:gd name="connsiteY1" fmla="*/ 261120 h 318153"/>
              <a:gd name="connsiteX2" fmla="*/ 11561 w 2319757"/>
              <a:gd name="connsiteY2" fmla="*/ 177460 h 318153"/>
              <a:gd name="connsiteX3" fmla="*/ 278261 w 2319757"/>
              <a:gd name="connsiteY3" fmla="*/ 51414 h 318153"/>
              <a:gd name="connsiteX4" fmla="*/ 1011686 w 2319757"/>
              <a:gd name="connsiteY4" fmla="*/ 13314 h 318153"/>
              <a:gd name="connsiteX5" fmla="*/ 2297561 w 2319757"/>
              <a:gd name="connsiteY5" fmla="*/ 270489 h 318153"/>
              <a:gd name="connsiteX6" fmla="*/ 1859411 w 2319757"/>
              <a:gd name="connsiteY6" fmla="*/ 318114 h 318153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4890 h 324454"/>
              <a:gd name="connsiteX1" fmla="*/ 79375 w 2308196"/>
              <a:gd name="connsiteY1" fmla="*/ 267421 h 324454"/>
              <a:gd name="connsiteX2" fmla="*/ 0 w 2308196"/>
              <a:gd name="connsiteY2" fmla="*/ 183761 h 324454"/>
              <a:gd name="connsiteX3" fmla="*/ 273050 w 2308196"/>
              <a:gd name="connsiteY3" fmla="*/ 31667 h 324454"/>
              <a:gd name="connsiteX4" fmla="*/ 1000125 w 2308196"/>
              <a:gd name="connsiteY4" fmla="*/ 19615 h 324454"/>
              <a:gd name="connsiteX5" fmla="*/ 2286000 w 2308196"/>
              <a:gd name="connsiteY5" fmla="*/ 276790 h 324454"/>
              <a:gd name="connsiteX6" fmla="*/ 1847850 w 2308196"/>
              <a:gd name="connsiteY6" fmla="*/ 324415 h 324454"/>
              <a:gd name="connsiteX0" fmla="*/ 285750 w 2308196"/>
              <a:gd name="connsiteY0" fmla="*/ 318549 h 328113"/>
              <a:gd name="connsiteX1" fmla="*/ 79375 w 2308196"/>
              <a:gd name="connsiteY1" fmla="*/ 271080 h 328113"/>
              <a:gd name="connsiteX2" fmla="*/ 0 w 2308196"/>
              <a:gd name="connsiteY2" fmla="*/ 187420 h 328113"/>
              <a:gd name="connsiteX3" fmla="*/ 273050 w 2308196"/>
              <a:gd name="connsiteY3" fmla="*/ 35326 h 328113"/>
              <a:gd name="connsiteX4" fmla="*/ 1000125 w 2308196"/>
              <a:gd name="connsiteY4" fmla="*/ 23274 h 328113"/>
              <a:gd name="connsiteX5" fmla="*/ 2286000 w 2308196"/>
              <a:gd name="connsiteY5" fmla="*/ 280449 h 328113"/>
              <a:gd name="connsiteX6" fmla="*/ 1847850 w 2308196"/>
              <a:gd name="connsiteY6" fmla="*/ 328074 h 328113"/>
              <a:gd name="connsiteX0" fmla="*/ 285750 w 2333617"/>
              <a:gd name="connsiteY0" fmla="*/ 318549 h 337182"/>
              <a:gd name="connsiteX1" fmla="*/ 79375 w 2333617"/>
              <a:gd name="connsiteY1" fmla="*/ 271080 h 337182"/>
              <a:gd name="connsiteX2" fmla="*/ 0 w 2333617"/>
              <a:gd name="connsiteY2" fmla="*/ 187420 h 337182"/>
              <a:gd name="connsiteX3" fmla="*/ 273050 w 2333617"/>
              <a:gd name="connsiteY3" fmla="*/ 35326 h 337182"/>
              <a:gd name="connsiteX4" fmla="*/ 1000125 w 2333617"/>
              <a:gd name="connsiteY4" fmla="*/ 23274 h 337182"/>
              <a:gd name="connsiteX5" fmla="*/ 2286000 w 2333617"/>
              <a:gd name="connsiteY5" fmla="*/ 280449 h 337182"/>
              <a:gd name="connsiteX6" fmla="*/ 1847850 w 2333617"/>
              <a:gd name="connsiteY6" fmla="*/ 328074 h 337182"/>
              <a:gd name="connsiteX0" fmla="*/ 285750 w 2341387"/>
              <a:gd name="connsiteY0" fmla="*/ 318549 h 339787"/>
              <a:gd name="connsiteX1" fmla="*/ 79375 w 2341387"/>
              <a:gd name="connsiteY1" fmla="*/ 271080 h 339787"/>
              <a:gd name="connsiteX2" fmla="*/ 0 w 2341387"/>
              <a:gd name="connsiteY2" fmla="*/ 187420 h 339787"/>
              <a:gd name="connsiteX3" fmla="*/ 273050 w 2341387"/>
              <a:gd name="connsiteY3" fmla="*/ 35326 h 339787"/>
              <a:gd name="connsiteX4" fmla="*/ 1000125 w 2341387"/>
              <a:gd name="connsiteY4" fmla="*/ 23274 h 339787"/>
              <a:gd name="connsiteX5" fmla="*/ 2286000 w 2341387"/>
              <a:gd name="connsiteY5" fmla="*/ 280449 h 339787"/>
              <a:gd name="connsiteX6" fmla="*/ 2081943 w 2341387"/>
              <a:gd name="connsiteY6" fmla="*/ 337576 h 339787"/>
              <a:gd name="connsiteX7" fmla="*/ 1847850 w 2341387"/>
              <a:gd name="connsiteY7" fmla="*/ 328074 h 339787"/>
              <a:gd name="connsiteX0" fmla="*/ 285750 w 2341387"/>
              <a:gd name="connsiteY0" fmla="*/ 318549 h 337576"/>
              <a:gd name="connsiteX1" fmla="*/ 79375 w 2341387"/>
              <a:gd name="connsiteY1" fmla="*/ 271080 h 337576"/>
              <a:gd name="connsiteX2" fmla="*/ 0 w 2341387"/>
              <a:gd name="connsiteY2" fmla="*/ 187420 h 337576"/>
              <a:gd name="connsiteX3" fmla="*/ 273050 w 2341387"/>
              <a:gd name="connsiteY3" fmla="*/ 35326 h 337576"/>
              <a:gd name="connsiteX4" fmla="*/ 1000125 w 2341387"/>
              <a:gd name="connsiteY4" fmla="*/ 23274 h 337576"/>
              <a:gd name="connsiteX5" fmla="*/ 2286000 w 2341387"/>
              <a:gd name="connsiteY5" fmla="*/ 280449 h 337576"/>
              <a:gd name="connsiteX6" fmla="*/ 2081943 w 2341387"/>
              <a:gd name="connsiteY6" fmla="*/ 337576 h 337576"/>
              <a:gd name="connsiteX7" fmla="*/ 1847850 w 2341387"/>
              <a:gd name="connsiteY7" fmla="*/ 328074 h 337576"/>
              <a:gd name="connsiteX0" fmla="*/ 285750 w 2341387"/>
              <a:gd name="connsiteY0" fmla="*/ 318549 h 328074"/>
              <a:gd name="connsiteX1" fmla="*/ 79375 w 2341387"/>
              <a:gd name="connsiteY1" fmla="*/ 271080 h 328074"/>
              <a:gd name="connsiteX2" fmla="*/ 0 w 2341387"/>
              <a:gd name="connsiteY2" fmla="*/ 187420 h 328074"/>
              <a:gd name="connsiteX3" fmla="*/ 273050 w 2341387"/>
              <a:gd name="connsiteY3" fmla="*/ 35326 h 328074"/>
              <a:gd name="connsiteX4" fmla="*/ 1000125 w 2341387"/>
              <a:gd name="connsiteY4" fmla="*/ 23274 h 328074"/>
              <a:gd name="connsiteX5" fmla="*/ 2286000 w 2341387"/>
              <a:gd name="connsiteY5" fmla="*/ 280449 h 328074"/>
              <a:gd name="connsiteX6" fmla="*/ 2081943 w 2341387"/>
              <a:gd name="connsiteY6" fmla="*/ 326070 h 328074"/>
              <a:gd name="connsiteX7" fmla="*/ 1847850 w 2341387"/>
              <a:gd name="connsiteY7" fmla="*/ 328074 h 328074"/>
              <a:gd name="connsiteX0" fmla="*/ 285750 w 2323053"/>
              <a:gd name="connsiteY0" fmla="*/ 319508 h 329033"/>
              <a:gd name="connsiteX1" fmla="*/ 79375 w 2323053"/>
              <a:gd name="connsiteY1" fmla="*/ 272039 h 329033"/>
              <a:gd name="connsiteX2" fmla="*/ 0 w 2323053"/>
              <a:gd name="connsiteY2" fmla="*/ 188379 h 329033"/>
              <a:gd name="connsiteX3" fmla="*/ 273050 w 2323053"/>
              <a:gd name="connsiteY3" fmla="*/ 36285 h 329033"/>
              <a:gd name="connsiteX4" fmla="*/ 1281113 w 2323053"/>
              <a:gd name="connsiteY4" fmla="*/ 20326 h 329033"/>
              <a:gd name="connsiteX5" fmla="*/ 2286000 w 2323053"/>
              <a:gd name="connsiteY5" fmla="*/ 281408 h 329033"/>
              <a:gd name="connsiteX6" fmla="*/ 2081943 w 2323053"/>
              <a:gd name="connsiteY6" fmla="*/ 327029 h 329033"/>
              <a:gd name="connsiteX7" fmla="*/ 1847850 w 2323053"/>
              <a:gd name="connsiteY7" fmla="*/ 329033 h 329033"/>
              <a:gd name="connsiteX0" fmla="*/ 285750 w 2323053"/>
              <a:gd name="connsiteY0" fmla="*/ 337298 h 346823"/>
              <a:gd name="connsiteX1" fmla="*/ 79375 w 2323053"/>
              <a:gd name="connsiteY1" fmla="*/ 289829 h 346823"/>
              <a:gd name="connsiteX2" fmla="*/ 0 w 2323053"/>
              <a:gd name="connsiteY2" fmla="*/ 206169 h 346823"/>
              <a:gd name="connsiteX3" fmla="*/ 468313 w 2323053"/>
              <a:gd name="connsiteY3" fmla="*/ 18911 h 346823"/>
              <a:gd name="connsiteX4" fmla="*/ 1281113 w 2323053"/>
              <a:gd name="connsiteY4" fmla="*/ 38116 h 346823"/>
              <a:gd name="connsiteX5" fmla="*/ 2286000 w 2323053"/>
              <a:gd name="connsiteY5" fmla="*/ 299198 h 346823"/>
              <a:gd name="connsiteX6" fmla="*/ 2081943 w 2323053"/>
              <a:gd name="connsiteY6" fmla="*/ 344819 h 346823"/>
              <a:gd name="connsiteX7" fmla="*/ 1847850 w 2323053"/>
              <a:gd name="connsiteY7" fmla="*/ 346823 h 346823"/>
              <a:gd name="connsiteX0" fmla="*/ 285750 w 2323053"/>
              <a:gd name="connsiteY0" fmla="*/ 337298 h 344819"/>
              <a:gd name="connsiteX1" fmla="*/ 79375 w 2323053"/>
              <a:gd name="connsiteY1" fmla="*/ 289829 h 344819"/>
              <a:gd name="connsiteX2" fmla="*/ 0 w 2323053"/>
              <a:gd name="connsiteY2" fmla="*/ 206169 h 344819"/>
              <a:gd name="connsiteX3" fmla="*/ 468313 w 2323053"/>
              <a:gd name="connsiteY3" fmla="*/ 18911 h 344819"/>
              <a:gd name="connsiteX4" fmla="*/ 1281113 w 2323053"/>
              <a:gd name="connsiteY4" fmla="*/ 38116 h 344819"/>
              <a:gd name="connsiteX5" fmla="*/ 2286000 w 2323053"/>
              <a:gd name="connsiteY5" fmla="*/ 299198 h 344819"/>
              <a:gd name="connsiteX6" fmla="*/ 2081943 w 2323053"/>
              <a:gd name="connsiteY6" fmla="*/ 344819 h 344819"/>
              <a:gd name="connsiteX7" fmla="*/ 285971 w 2323053"/>
              <a:gd name="connsiteY7" fmla="*/ 335982 h 344819"/>
              <a:gd name="connsiteX0" fmla="*/ 285750 w 2323053"/>
              <a:gd name="connsiteY0" fmla="*/ 336062 h 343583"/>
              <a:gd name="connsiteX1" fmla="*/ 79375 w 2323053"/>
              <a:gd name="connsiteY1" fmla="*/ 288593 h 343583"/>
              <a:gd name="connsiteX2" fmla="*/ 0 w 2323053"/>
              <a:gd name="connsiteY2" fmla="*/ 204933 h 343583"/>
              <a:gd name="connsiteX3" fmla="*/ 468313 w 2323053"/>
              <a:gd name="connsiteY3" fmla="*/ 17675 h 343583"/>
              <a:gd name="connsiteX4" fmla="*/ 1281113 w 2323053"/>
              <a:gd name="connsiteY4" fmla="*/ 36880 h 343583"/>
              <a:gd name="connsiteX5" fmla="*/ 2286000 w 2323053"/>
              <a:gd name="connsiteY5" fmla="*/ 274112 h 343583"/>
              <a:gd name="connsiteX6" fmla="*/ 2081943 w 2323053"/>
              <a:gd name="connsiteY6" fmla="*/ 343583 h 343583"/>
              <a:gd name="connsiteX7" fmla="*/ 285971 w 2323053"/>
              <a:gd name="connsiteY7" fmla="*/ 334746 h 343583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32742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0410 h 336062"/>
              <a:gd name="connsiteX0" fmla="*/ 285750 w 2323053"/>
              <a:gd name="connsiteY0" fmla="*/ 336062 h 339608"/>
              <a:gd name="connsiteX1" fmla="*/ 79375 w 2323053"/>
              <a:gd name="connsiteY1" fmla="*/ 288593 h 339608"/>
              <a:gd name="connsiteX2" fmla="*/ 0 w 2323053"/>
              <a:gd name="connsiteY2" fmla="*/ 204933 h 339608"/>
              <a:gd name="connsiteX3" fmla="*/ 468313 w 2323053"/>
              <a:gd name="connsiteY3" fmla="*/ 17675 h 339608"/>
              <a:gd name="connsiteX4" fmla="*/ 1281113 w 2323053"/>
              <a:gd name="connsiteY4" fmla="*/ 36880 h 339608"/>
              <a:gd name="connsiteX5" fmla="*/ 2286000 w 2323053"/>
              <a:gd name="connsiteY5" fmla="*/ 274112 h 339608"/>
              <a:gd name="connsiteX6" fmla="*/ 2081943 w 2323053"/>
              <a:gd name="connsiteY6" fmla="*/ 324069 h 339608"/>
              <a:gd name="connsiteX7" fmla="*/ 285971 w 2323053"/>
              <a:gd name="connsiteY7" fmla="*/ 330410 h 339608"/>
              <a:gd name="connsiteX0" fmla="*/ 285750 w 2323053"/>
              <a:gd name="connsiteY0" fmla="*/ 336062 h 342076"/>
              <a:gd name="connsiteX1" fmla="*/ 79375 w 2323053"/>
              <a:gd name="connsiteY1" fmla="*/ 288593 h 342076"/>
              <a:gd name="connsiteX2" fmla="*/ 0 w 2323053"/>
              <a:gd name="connsiteY2" fmla="*/ 204933 h 342076"/>
              <a:gd name="connsiteX3" fmla="*/ 468313 w 2323053"/>
              <a:gd name="connsiteY3" fmla="*/ 17675 h 342076"/>
              <a:gd name="connsiteX4" fmla="*/ 1281113 w 2323053"/>
              <a:gd name="connsiteY4" fmla="*/ 36880 h 342076"/>
              <a:gd name="connsiteX5" fmla="*/ 2286000 w 2323053"/>
              <a:gd name="connsiteY5" fmla="*/ 274112 h 342076"/>
              <a:gd name="connsiteX6" fmla="*/ 2081943 w 2323053"/>
              <a:gd name="connsiteY6" fmla="*/ 324069 h 342076"/>
              <a:gd name="connsiteX7" fmla="*/ 283590 w 2323053"/>
              <a:gd name="connsiteY7" fmla="*/ 334318 h 34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3053" h="342076">
                <a:moveTo>
                  <a:pt x="285750" y="336062"/>
                </a:moveTo>
                <a:cubicBezTo>
                  <a:pt x="125412" y="305105"/>
                  <a:pt x="118585" y="310448"/>
                  <a:pt x="79375" y="288593"/>
                </a:cubicBezTo>
                <a:cubicBezTo>
                  <a:pt x="40165" y="266738"/>
                  <a:pt x="19215" y="274056"/>
                  <a:pt x="0" y="204933"/>
                </a:cubicBezTo>
                <a:cubicBezTo>
                  <a:pt x="25196" y="111329"/>
                  <a:pt x="254794" y="45684"/>
                  <a:pt x="468313" y="17675"/>
                </a:cubicBezTo>
                <a:cubicBezTo>
                  <a:pt x="681832" y="-10334"/>
                  <a:pt x="978165" y="-5859"/>
                  <a:pt x="1281113" y="36880"/>
                </a:cubicBezTo>
                <a:cubicBezTo>
                  <a:pt x="1584061" y="79619"/>
                  <a:pt x="2152528" y="226247"/>
                  <a:pt x="2286000" y="274112"/>
                </a:cubicBezTo>
                <a:cubicBezTo>
                  <a:pt x="2419472" y="321977"/>
                  <a:pt x="2154968" y="316132"/>
                  <a:pt x="2081943" y="324069"/>
                </a:cubicBezTo>
                <a:cubicBezTo>
                  <a:pt x="1483286" y="342805"/>
                  <a:pt x="884890" y="348104"/>
                  <a:pt x="283590" y="334318"/>
                </a:cubicBezTo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7" name="Freeform 16"/>
          <p:cNvSpPr/>
          <p:nvPr/>
        </p:nvSpPr>
        <p:spPr>
          <a:xfrm rot="20261688">
            <a:off x="6833271" y="2930846"/>
            <a:ext cx="1060655" cy="186905"/>
          </a:xfrm>
          <a:custGeom>
            <a:avLst/>
            <a:gdLst>
              <a:gd name="connsiteX0" fmla="*/ 323904 w 2346350"/>
              <a:gd name="connsiteY0" fmla="*/ 309272 h 318836"/>
              <a:gd name="connsiteX1" fmla="*/ 54 w 2346350"/>
              <a:gd name="connsiteY1" fmla="*/ 204497 h 318836"/>
              <a:gd name="connsiteX2" fmla="*/ 304854 w 2346350"/>
              <a:gd name="connsiteY2" fmla="*/ 52097 h 318836"/>
              <a:gd name="connsiteX3" fmla="*/ 1038279 w 2346350"/>
              <a:gd name="connsiteY3" fmla="*/ 13997 h 318836"/>
              <a:gd name="connsiteX4" fmla="*/ 2324154 w 2346350"/>
              <a:gd name="connsiteY4" fmla="*/ 271172 h 318836"/>
              <a:gd name="connsiteX5" fmla="*/ 1886004 w 2346350"/>
              <a:gd name="connsiteY5" fmla="*/ 318797 h 318836"/>
              <a:gd name="connsiteX0" fmla="*/ 257175 w 2279621"/>
              <a:gd name="connsiteY0" fmla="*/ 309272 h 318836"/>
              <a:gd name="connsiteX1" fmla="*/ 0 w 2279621"/>
              <a:gd name="connsiteY1" fmla="*/ 204497 h 318836"/>
              <a:gd name="connsiteX2" fmla="*/ 238125 w 2279621"/>
              <a:gd name="connsiteY2" fmla="*/ 52097 h 318836"/>
              <a:gd name="connsiteX3" fmla="*/ 971550 w 2279621"/>
              <a:gd name="connsiteY3" fmla="*/ 13997 h 318836"/>
              <a:gd name="connsiteX4" fmla="*/ 2257425 w 2279621"/>
              <a:gd name="connsiteY4" fmla="*/ 271172 h 318836"/>
              <a:gd name="connsiteX5" fmla="*/ 1819275 w 2279621"/>
              <a:gd name="connsiteY5" fmla="*/ 318797 h 318836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316485 w 2338931"/>
              <a:gd name="connsiteY0" fmla="*/ 308085 h 317649"/>
              <a:gd name="connsiteX1" fmla="*/ 59310 w 2338931"/>
              <a:gd name="connsiteY1" fmla="*/ 203310 h 317649"/>
              <a:gd name="connsiteX2" fmla="*/ 18035 w 2338931"/>
              <a:gd name="connsiteY2" fmla="*/ 156118 h 317649"/>
              <a:gd name="connsiteX3" fmla="*/ 297435 w 2338931"/>
              <a:gd name="connsiteY3" fmla="*/ 50910 h 317649"/>
              <a:gd name="connsiteX4" fmla="*/ 1030860 w 2338931"/>
              <a:gd name="connsiteY4" fmla="*/ 12810 h 317649"/>
              <a:gd name="connsiteX5" fmla="*/ 2316735 w 2338931"/>
              <a:gd name="connsiteY5" fmla="*/ 269985 h 317649"/>
              <a:gd name="connsiteX6" fmla="*/ 1878585 w 2338931"/>
              <a:gd name="connsiteY6" fmla="*/ 317610 h 317649"/>
              <a:gd name="connsiteX0" fmla="*/ 311814 w 2334260"/>
              <a:gd name="connsiteY0" fmla="*/ 308085 h 317649"/>
              <a:gd name="connsiteX1" fmla="*/ 80039 w 2334260"/>
              <a:gd name="connsiteY1" fmla="*/ 260616 h 317649"/>
              <a:gd name="connsiteX2" fmla="*/ 13364 w 2334260"/>
              <a:gd name="connsiteY2" fmla="*/ 156118 h 317649"/>
              <a:gd name="connsiteX3" fmla="*/ 292764 w 2334260"/>
              <a:gd name="connsiteY3" fmla="*/ 50910 h 317649"/>
              <a:gd name="connsiteX4" fmla="*/ 1026189 w 2334260"/>
              <a:gd name="connsiteY4" fmla="*/ 12810 h 317649"/>
              <a:gd name="connsiteX5" fmla="*/ 2312064 w 2334260"/>
              <a:gd name="connsiteY5" fmla="*/ 269985 h 317649"/>
              <a:gd name="connsiteX6" fmla="*/ 1873914 w 2334260"/>
              <a:gd name="connsiteY6" fmla="*/ 317610 h 317649"/>
              <a:gd name="connsiteX0" fmla="*/ 280272 w 2302718"/>
              <a:gd name="connsiteY0" fmla="*/ 308332 h 317896"/>
              <a:gd name="connsiteX1" fmla="*/ 48497 w 2302718"/>
              <a:gd name="connsiteY1" fmla="*/ 260863 h 317896"/>
              <a:gd name="connsiteX2" fmla="*/ 19922 w 2302718"/>
              <a:gd name="connsiteY2" fmla="*/ 166784 h 317896"/>
              <a:gd name="connsiteX3" fmla="*/ 261222 w 2302718"/>
              <a:gd name="connsiteY3" fmla="*/ 51157 h 317896"/>
              <a:gd name="connsiteX4" fmla="*/ 994647 w 2302718"/>
              <a:gd name="connsiteY4" fmla="*/ 13057 h 317896"/>
              <a:gd name="connsiteX5" fmla="*/ 2280522 w 2302718"/>
              <a:gd name="connsiteY5" fmla="*/ 270232 h 317896"/>
              <a:gd name="connsiteX6" fmla="*/ 1842372 w 2302718"/>
              <a:gd name="connsiteY6" fmla="*/ 317857 h 317896"/>
              <a:gd name="connsiteX0" fmla="*/ 300807 w 2323253"/>
              <a:gd name="connsiteY0" fmla="*/ 308589 h 318153"/>
              <a:gd name="connsiteX1" fmla="*/ 69032 w 2323253"/>
              <a:gd name="connsiteY1" fmla="*/ 261120 h 318153"/>
              <a:gd name="connsiteX2" fmla="*/ 15057 w 2323253"/>
              <a:gd name="connsiteY2" fmla="*/ 177460 h 318153"/>
              <a:gd name="connsiteX3" fmla="*/ 281757 w 2323253"/>
              <a:gd name="connsiteY3" fmla="*/ 51414 h 318153"/>
              <a:gd name="connsiteX4" fmla="*/ 1015182 w 2323253"/>
              <a:gd name="connsiteY4" fmla="*/ 13314 h 318153"/>
              <a:gd name="connsiteX5" fmla="*/ 2301057 w 2323253"/>
              <a:gd name="connsiteY5" fmla="*/ 270489 h 318153"/>
              <a:gd name="connsiteX6" fmla="*/ 1862907 w 2323253"/>
              <a:gd name="connsiteY6" fmla="*/ 318114 h 318153"/>
              <a:gd name="connsiteX0" fmla="*/ 297311 w 2319757"/>
              <a:gd name="connsiteY0" fmla="*/ 308589 h 318153"/>
              <a:gd name="connsiteX1" fmla="*/ 90936 w 2319757"/>
              <a:gd name="connsiteY1" fmla="*/ 261120 h 318153"/>
              <a:gd name="connsiteX2" fmla="*/ 11561 w 2319757"/>
              <a:gd name="connsiteY2" fmla="*/ 177460 h 318153"/>
              <a:gd name="connsiteX3" fmla="*/ 278261 w 2319757"/>
              <a:gd name="connsiteY3" fmla="*/ 51414 h 318153"/>
              <a:gd name="connsiteX4" fmla="*/ 1011686 w 2319757"/>
              <a:gd name="connsiteY4" fmla="*/ 13314 h 318153"/>
              <a:gd name="connsiteX5" fmla="*/ 2297561 w 2319757"/>
              <a:gd name="connsiteY5" fmla="*/ 270489 h 318153"/>
              <a:gd name="connsiteX6" fmla="*/ 1859411 w 2319757"/>
              <a:gd name="connsiteY6" fmla="*/ 318114 h 318153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4890 h 324454"/>
              <a:gd name="connsiteX1" fmla="*/ 79375 w 2308196"/>
              <a:gd name="connsiteY1" fmla="*/ 267421 h 324454"/>
              <a:gd name="connsiteX2" fmla="*/ 0 w 2308196"/>
              <a:gd name="connsiteY2" fmla="*/ 183761 h 324454"/>
              <a:gd name="connsiteX3" fmla="*/ 273050 w 2308196"/>
              <a:gd name="connsiteY3" fmla="*/ 31667 h 324454"/>
              <a:gd name="connsiteX4" fmla="*/ 1000125 w 2308196"/>
              <a:gd name="connsiteY4" fmla="*/ 19615 h 324454"/>
              <a:gd name="connsiteX5" fmla="*/ 2286000 w 2308196"/>
              <a:gd name="connsiteY5" fmla="*/ 276790 h 324454"/>
              <a:gd name="connsiteX6" fmla="*/ 1847850 w 2308196"/>
              <a:gd name="connsiteY6" fmla="*/ 324415 h 324454"/>
              <a:gd name="connsiteX0" fmla="*/ 285750 w 2308196"/>
              <a:gd name="connsiteY0" fmla="*/ 318549 h 328113"/>
              <a:gd name="connsiteX1" fmla="*/ 79375 w 2308196"/>
              <a:gd name="connsiteY1" fmla="*/ 271080 h 328113"/>
              <a:gd name="connsiteX2" fmla="*/ 0 w 2308196"/>
              <a:gd name="connsiteY2" fmla="*/ 187420 h 328113"/>
              <a:gd name="connsiteX3" fmla="*/ 273050 w 2308196"/>
              <a:gd name="connsiteY3" fmla="*/ 35326 h 328113"/>
              <a:gd name="connsiteX4" fmla="*/ 1000125 w 2308196"/>
              <a:gd name="connsiteY4" fmla="*/ 23274 h 328113"/>
              <a:gd name="connsiteX5" fmla="*/ 2286000 w 2308196"/>
              <a:gd name="connsiteY5" fmla="*/ 280449 h 328113"/>
              <a:gd name="connsiteX6" fmla="*/ 1847850 w 2308196"/>
              <a:gd name="connsiteY6" fmla="*/ 328074 h 328113"/>
              <a:gd name="connsiteX0" fmla="*/ 285750 w 2333617"/>
              <a:gd name="connsiteY0" fmla="*/ 318549 h 337182"/>
              <a:gd name="connsiteX1" fmla="*/ 79375 w 2333617"/>
              <a:gd name="connsiteY1" fmla="*/ 271080 h 337182"/>
              <a:gd name="connsiteX2" fmla="*/ 0 w 2333617"/>
              <a:gd name="connsiteY2" fmla="*/ 187420 h 337182"/>
              <a:gd name="connsiteX3" fmla="*/ 273050 w 2333617"/>
              <a:gd name="connsiteY3" fmla="*/ 35326 h 337182"/>
              <a:gd name="connsiteX4" fmla="*/ 1000125 w 2333617"/>
              <a:gd name="connsiteY4" fmla="*/ 23274 h 337182"/>
              <a:gd name="connsiteX5" fmla="*/ 2286000 w 2333617"/>
              <a:gd name="connsiteY5" fmla="*/ 280449 h 337182"/>
              <a:gd name="connsiteX6" fmla="*/ 1847850 w 2333617"/>
              <a:gd name="connsiteY6" fmla="*/ 328074 h 337182"/>
              <a:gd name="connsiteX0" fmla="*/ 285750 w 2341387"/>
              <a:gd name="connsiteY0" fmla="*/ 318549 h 339787"/>
              <a:gd name="connsiteX1" fmla="*/ 79375 w 2341387"/>
              <a:gd name="connsiteY1" fmla="*/ 271080 h 339787"/>
              <a:gd name="connsiteX2" fmla="*/ 0 w 2341387"/>
              <a:gd name="connsiteY2" fmla="*/ 187420 h 339787"/>
              <a:gd name="connsiteX3" fmla="*/ 273050 w 2341387"/>
              <a:gd name="connsiteY3" fmla="*/ 35326 h 339787"/>
              <a:gd name="connsiteX4" fmla="*/ 1000125 w 2341387"/>
              <a:gd name="connsiteY4" fmla="*/ 23274 h 339787"/>
              <a:gd name="connsiteX5" fmla="*/ 2286000 w 2341387"/>
              <a:gd name="connsiteY5" fmla="*/ 280449 h 339787"/>
              <a:gd name="connsiteX6" fmla="*/ 2081943 w 2341387"/>
              <a:gd name="connsiteY6" fmla="*/ 337576 h 339787"/>
              <a:gd name="connsiteX7" fmla="*/ 1847850 w 2341387"/>
              <a:gd name="connsiteY7" fmla="*/ 328074 h 339787"/>
              <a:gd name="connsiteX0" fmla="*/ 285750 w 2341387"/>
              <a:gd name="connsiteY0" fmla="*/ 318549 h 337576"/>
              <a:gd name="connsiteX1" fmla="*/ 79375 w 2341387"/>
              <a:gd name="connsiteY1" fmla="*/ 271080 h 337576"/>
              <a:gd name="connsiteX2" fmla="*/ 0 w 2341387"/>
              <a:gd name="connsiteY2" fmla="*/ 187420 h 337576"/>
              <a:gd name="connsiteX3" fmla="*/ 273050 w 2341387"/>
              <a:gd name="connsiteY3" fmla="*/ 35326 h 337576"/>
              <a:gd name="connsiteX4" fmla="*/ 1000125 w 2341387"/>
              <a:gd name="connsiteY4" fmla="*/ 23274 h 337576"/>
              <a:gd name="connsiteX5" fmla="*/ 2286000 w 2341387"/>
              <a:gd name="connsiteY5" fmla="*/ 280449 h 337576"/>
              <a:gd name="connsiteX6" fmla="*/ 2081943 w 2341387"/>
              <a:gd name="connsiteY6" fmla="*/ 337576 h 337576"/>
              <a:gd name="connsiteX7" fmla="*/ 1847850 w 2341387"/>
              <a:gd name="connsiteY7" fmla="*/ 328074 h 337576"/>
              <a:gd name="connsiteX0" fmla="*/ 285750 w 2341387"/>
              <a:gd name="connsiteY0" fmla="*/ 318549 h 328074"/>
              <a:gd name="connsiteX1" fmla="*/ 79375 w 2341387"/>
              <a:gd name="connsiteY1" fmla="*/ 271080 h 328074"/>
              <a:gd name="connsiteX2" fmla="*/ 0 w 2341387"/>
              <a:gd name="connsiteY2" fmla="*/ 187420 h 328074"/>
              <a:gd name="connsiteX3" fmla="*/ 273050 w 2341387"/>
              <a:gd name="connsiteY3" fmla="*/ 35326 h 328074"/>
              <a:gd name="connsiteX4" fmla="*/ 1000125 w 2341387"/>
              <a:gd name="connsiteY4" fmla="*/ 23274 h 328074"/>
              <a:gd name="connsiteX5" fmla="*/ 2286000 w 2341387"/>
              <a:gd name="connsiteY5" fmla="*/ 280449 h 328074"/>
              <a:gd name="connsiteX6" fmla="*/ 2081943 w 2341387"/>
              <a:gd name="connsiteY6" fmla="*/ 326070 h 328074"/>
              <a:gd name="connsiteX7" fmla="*/ 1847850 w 2341387"/>
              <a:gd name="connsiteY7" fmla="*/ 328074 h 328074"/>
              <a:gd name="connsiteX0" fmla="*/ 285750 w 2323053"/>
              <a:gd name="connsiteY0" fmla="*/ 319508 h 329033"/>
              <a:gd name="connsiteX1" fmla="*/ 79375 w 2323053"/>
              <a:gd name="connsiteY1" fmla="*/ 272039 h 329033"/>
              <a:gd name="connsiteX2" fmla="*/ 0 w 2323053"/>
              <a:gd name="connsiteY2" fmla="*/ 188379 h 329033"/>
              <a:gd name="connsiteX3" fmla="*/ 273050 w 2323053"/>
              <a:gd name="connsiteY3" fmla="*/ 36285 h 329033"/>
              <a:gd name="connsiteX4" fmla="*/ 1281113 w 2323053"/>
              <a:gd name="connsiteY4" fmla="*/ 20326 h 329033"/>
              <a:gd name="connsiteX5" fmla="*/ 2286000 w 2323053"/>
              <a:gd name="connsiteY5" fmla="*/ 281408 h 329033"/>
              <a:gd name="connsiteX6" fmla="*/ 2081943 w 2323053"/>
              <a:gd name="connsiteY6" fmla="*/ 327029 h 329033"/>
              <a:gd name="connsiteX7" fmla="*/ 1847850 w 2323053"/>
              <a:gd name="connsiteY7" fmla="*/ 329033 h 329033"/>
              <a:gd name="connsiteX0" fmla="*/ 285750 w 2323053"/>
              <a:gd name="connsiteY0" fmla="*/ 337298 h 346823"/>
              <a:gd name="connsiteX1" fmla="*/ 79375 w 2323053"/>
              <a:gd name="connsiteY1" fmla="*/ 289829 h 346823"/>
              <a:gd name="connsiteX2" fmla="*/ 0 w 2323053"/>
              <a:gd name="connsiteY2" fmla="*/ 206169 h 346823"/>
              <a:gd name="connsiteX3" fmla="*/ 468313 w 2323053"/>
              <a:gd name="connsiteY3" fmla="*/ 18911 h 346823"/>
              <a:gd name="connsiteX4" fmla="*/ 1281113 w 2323053"/>
              <a:gd name="connsiteY4" fmla="*/ 38116 h 346823"/>
              <a:gd name="connsiteX5" fmla="*/ 2286000 w 2323053"/>
              <a:gd name="connsiteY5" fmla="*/ 299198 h 346823"/>
              <a:gd name="connsiteX6" fmla="*/ 2081943 w 2323053"/>
              <a:gd name="connsiteY6" fmla="*/ 344819 h 346823"/>
              <a:gd name="connsiteX7" fmla="*/ 1847850 w 2323053"/>
              <a:gd name="connsiteY7" fmla="*/ 346823 h 346823"/>
              <a:gd name="connsiteX0" fmla="*/ 285750 w 2323053"/>
              <a:gd name="connsiteY0" fmla="*/ 337298 h 344819"/>
              <a:gd name="connsiteX1" fmla="*/ 79375 w 2323053"/>
              <a:gd name="connsiteY1" fmla="*/ 289829 h 344819"/>
              <a:gd name="connsiteX2" fmla="*/ 0 w 2323053"/>
              <a:gd name="connsiteY2" fmla="*/ 206169 h 344819"/>
              <a:gd name="connsiteX3" fmla="*/ 468313 w 2323053"/>
              <a:gd name="connsiteY3" fmla="*/ 18911 h 344819"/>
              <a:gd name="connsiteX4" fmla="*/ 1281113 w 2323053"/>
              <a:gd name="connsiteY4" fmla="*/ 38116 h 344819"/>
              <a:gd name="connsiteX5" fmla="*/ 2286000 w 2323053"/>
              <a:gd name="connsiteY5" fmla="*/ 299198 h 344819"/>
              <a:gd name="connsiteX6" fmla="*/ 2081943 w 2323053"/>
              <a:gd name="connsiteY6" fmla="*/ 344819 h 344819"/>
              <a:gd name="connsiteX7" fmla="*/ 285971 w 2323053"/>
              <a:gd name="connsiteY7" fmla="*/ 335982 h 344819"/>
              <a:gd name="connsiteX0" fmla="*/ 285750 w 2323053"/>
              <a:gd name="connsiteY0" fmla="*/ 336062 h 343583"/>
              <a:gd name="connsiteX1" fmla="*/ 79375 w 2323053"/>
              <a:gd name="connsiteY1" fmla="*/ 288593 h 343583"/>
              <a:gd name="connsiteX2" fmla="*/ 0 w 2323053"/>
              <a:gd name="connsiteY2" fmla="*/ 204933 h 343583"/>
              <a:gd name="connsiteX3" fmla="*/ 468313 w 2323053"/>
              <a:gd name="connsiteY3" fmla="*/ 17675 h 343583"/>
              <a:gd name="connsiteX4" fmla="*/ 1281113 w 2323053"/>
              <a:gd name="connsiteY4" fmla="*/ 36880 h 343583"/>
              <a:gd name="connsiteX5" fmla="*/ 2286000 w 2323053"/>
              <a:gd name="connsiteY5" fmla="*/ 274112 h 343583"/>
              <a:gd name="connsiteX6" fmla="*/ 2081943 w 2323053"/>
              <a:gd name="connsiteY6" fmla="*/ 343583 h 343583"/>
              <a:gd name="connsiteX7" fmla="*/ 285971 w 2323053"/>
              <a:gd name="connsiteY7" fmla="*/ 334746 h 343583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32742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0410 h 336062"/>
              <a:gd name="connsiteX0" fmla="*/ 285750 w 2323053"/>
              <a:gd name="connsiteY0" fmla="*/ 336062 h 339608"/>
              <a:gd name="connsiteX1" fmla="*/ 79375 w 2323053"/>
              <a:gd name="connsiteY1" fmla="*/ 288593 h 339608"/>
              <a:gd name="connsiteX2" fmla="*/ 0 w 2323053"/>
              <a:gd name="connsiteY2" fmla="*/ 204933 h 339608"/>
              <a:gd name="connsiteX3" fmla="*/ 468313 w 2323053"/>
              <a:gd name="connsiteY3" fmla="*/ 17675 h 339608"/>
              <a:gd name="connsiteX4" fmla="*/ 1281113 w 2323053"/>
              <a:gd name="connsiteY4" fmla="*/ 36880 h 339608"/>
              <a:gd name="connsiteX5" fmla="*/ 2286000 w 2323053"/>
              <a:gd name="connsiteY5" fmla="*/ 274112 h 339608"/>
              <a:gd name="connsiteX6" fmla="*/ 2081943 w 2323053"/>
              <a:gd name="connsiteY6" fmla="*/ 324069 h 339608"/>
              <a:gd name="connsiteX7" fmla="*/ 285971 w 2323053"/>
              <a:gd name="connsiteY7" fmla="*/ 330410 h 339608"/>
              <a:gd name="connsiteX0" fmla="*/ 285750 w 2323053"/>
              <a:gd name="connsiteY0" fmla="*/ 336062 h 342076"/>
              <a:gd name="connsiteX1" fmla="*/ 79375 w 2323053"/>
              <a:gd name="connsiteY1" fmla="*/ 288593 h 342076"/>
              <a:gd name="connsiteX2" fmla="*/ 0 w 2323053"/>
              <a:gd name="connsiteY2" fmla="*/ 204933 h 342076"/>
              <a:gd name="connsiteX3" fmla="*/ 468313 w 2323053"/>
              <a:gd name="connsiteY3" fmla="*/ 17675 h 342076"/>
              <a:gd name="connsiteX4" fmla="*/ 1281113 w 2323053"/>
              <a:gd name="connsiteY4" fmla="*/ 36880 h 342076"/>
              <a:gd name="connsiteX5" fmla="*/ 2286000 w 2323053"/>
              <a:gd name="connsiteY5" fmla="*/ 274112 h 342076"/>
              <a:gd name="connsiteX6" fmla="*/ 2081943 w 2323053"/>
              <a:gd name="connsiteY6" fmla="*/ 324069 h 342076"/>
              <a:gd name="connsiteX7" fmla="*/ 283590 w 2323053"/>
              <a:gd name="connsiteY7" fmla="*/ 334318 h 34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3053" h="342076">
                <a:moveTo>
                  <a:pt x="285750" y="336062"/>
                </a:moveTo>
                <a:cubicBezTo>
                  <a:pt x="125412" y="305105"/>
                  <a:pt x="118585" y="310448"/>
                  <a:pt x="79375" y="288593"/>
                </a:cubicBezTo>
                <a:cubicBezTo>
                  <a:pt x="40165" y="266738"/>
                  <a:pt x="19215" y="274056"/>
                  <a:pt x="0" y="204933"/>
                </a:cubicBezTo>
                <a:cubicBezTo>
                  <a:pt x="25196" y="111329"/>
                  <a:pt x="254794" y="45684"/>
                  <a:pt x="468313" y="17675"/>
                </a:cubicBezTo>
                <a:cubicBezTo>
                  <a:pt x="681832" y="-10334"/>
                  <a:pt x="978165" y="-5859"/>
                  <a:pt x="1281113" y="36880"/>
                </a:cubicBezTo>
                <a:cubicBezTo>
                  <a:pt x="1584061" y="79619"/>
                  <a:pt x="2152528" y="226247"/>
                  <a:pt x="2286000" y="274112"/>
                </a:cubicBezTo>
                <a:cubicBezTo>
                  <a:pt x="2419472" y="321977"/>
                  <a:pt x="2154968" y="316132"/>
                  <a:pt x="2081943" y="324069"/>
                </a:cubicBezTo>
                <a:cubicBezTo>
                  <a:pt x="1483286" y="342805"/>
                  <a:pt x="884890" y="348104"/>
                  <a:pt x="283590" y="334318"/>
                </a:cubicBezTo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976464" y="1095375"/>
            <a:ext cx="65248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 err="1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Underbanking</a:t>
            </a: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 Descending Turn</a:t>
            </a:r>
          </a:p>
        </p:txBody>
      </p:sp>
      <p:sp>
        <p:nvSpPr>
          <p:cNvPr id="24" name="Circular Arrow 23"/>
          <p:cNvSpPr/>
          <p:nvPr/>
        </p:nvSpPr>
        <p:spPr>
          <a:xfrm rot="4296322">
            <a:off x="6774360" y="-653606"/>
            <a:ext cx="1663646" cy="5723416"/>
          </a:xfrm>
          <a:prstGeom prst="circularArrow">
            <a:avLst>
              <a:gd name="adj1" fmla="val 1867"/>
              <a:gd name="adj2" fmla="val 758962"/>
              <a:gd name="adj3" fmla="val 20212911"/>
              <a:gd name="adj4" fmla="val 15952668"/>
              <a:gd name="adj5" fmla="val 6068"/>
            </a:avLst>
          </a:prstGeom>
          <a:solidFill>
            <a:srgbClr val="145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" name="Circular Arrow 2"/>
          <p:cNvSpPr/>
          <p:nvPr/>
        </p:nvSpPr>
        <p:spPr>
          <a:xfrm rot="3571789">
            <a:off x="4970802" y="170315"/>
            <a:ext cx="1619024" cy="4376896"/>
          </a:xfrm>
          <a:prstGeom prst="circularArrow">
            <a:avLst>
              <a:gd name="adj1" fmla="val 1751"/>
              <a:gd name="adj2" fmla="val 687019"/>
              <a:gd name="adj3" fmla="val 19758202"/>
              <a:gd name="adj4" fmla="val 15817955"/>
              <a:gd name="adj5" fmla="val 58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22" name="Picture 4" descr="Wallpaper | Boldmetho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52008" r="1007" b="15562"/>
          <a:stretch/>
        </p:blipFill>
        <p:spPr bwMode="auto">
          <a:xfrm>
            <a:off x="7241576" y="1045240"/>
            <a:ext cx="2863868" cy="7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8C12B88-8A95-44FC-B9C9-A1B771BB9DAB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FAB7E5-968E-42A2-A03C-77EFABF392A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AD586C-E9B1-491A-B87C-FD86567738DF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/>
      <p:bldP spid="8210" grpId="0"/>
      <p:bldP spid="30" grpId="0"/>
      <p:bldP spid="32" grpId="0"/>
      <p:bldP spid="16" grpId="0" animBg="1"/>
      <p:bldP spid="17" grpId="0" animBg="1"/>
      <p:bldP spid="2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82435" y="1095376"/>
            <a:ext cx="45361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SCADIE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Cruise check: Complete at Top of Climb and 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regularly during flight</a:t>
            </a:r>
          </a:p>
          <a:p>
            <a:pPr eaLnBrk="1" hangingPunct="1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Lookout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20°every 2 seconds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Prior to and during turns</a:t>
            </a:r>
          </a:p>
          <a:p>
            <a:pPr eaLnBrk="1" hangingPunct="1"/>
            <a:endParaRPr lang="en-US" sz="14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Airspace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Vertical and lateral limits (drift)</a:t>
            </a:r>
          </a:p>
          <a:p>
            <a:pPr eaLnBrk="1" hangingPunct="1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Taxi Check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Turn/Skid, Turn, Level, Turn (both 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directions)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Check Brakes	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§"/>
            </a:pPr>
            <a:endParaRPr lang="en-NZ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28343" y="10929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VFR Minima</a:t>
            </a:r>
          </a:p>
          <a:p>
            <a:pPr eaLnBrk="1" hangingPunct="1"/>
            <a:r>
              <a:rPr lang="en-NZ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Controlled airspace</a:t>
            </a:r>
          </a:p>
        </p:txBody>
      </p:sp>
      <p:pic>
        <p:nvPicPr>
          <p:cNvPr id="1028" name="Picture 4" descr="Image result for caa met mini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67" y="1901580"/>
            <a:ext cx="3716998" cy="263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ssna 172 Cold Start - Microsoft Flight Simulator 2020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4" t="2749" r="28419" b="23918"/>
          <a:stretch/>
        </p:blipFill>
        <p:spPr bwMode="auto">
          <a:xfrm>
            <a:off x="6582867" y="2899533"/>
            <a:ext cx="3716998" cy="2628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462157" y="4574235"/>
            <a:ext cx="424543" cy="415743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>
            <a:off x="7995285" y="4518684"/>
            <a:ext cx="424543" cy="415743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>
            <a:off x="7954464" y="3957069"/>
            <a:ext cx="424543" cy="415743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/>
          <p:cNvSpPr/>
          <p:nvPr/>
        </p:nvSpPr>
        <p:spPr>
          <a:xfrm>
            <a:off x="9307014" y="3009625"/>
            <a:ext cx="424543" cy="415743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8F4100-7B1A-4654-863F-D731108B7E17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2CC3F8-ED0E-4F42-88FA-BDCF4119F8C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D52025-BE62-488C-801B-D2F3739A0C18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AC7EF9-DF7E-4FCB-BC39-14B2903BF55F}"/>
              </a:ext>
            </a:extLst>
          </p:cNvPr>
          <p:cNvSpPr txBox="1"/>
          <p:nvPr/>
        </p:nvSpPr>
        <p:spPr>
          <a:xfrm>
            <a:off x="981757" y="2509767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A96E2-F8BA-45AF-921E-9B52138E9B95}"/>
              </a:ext>
            </a:extLst>
          </p:cNvPr>
          <p:cNvSpPr txBox="1"/>
          <p:nvPr/>
        </p:nvSpPr>
        <p:spPr>
          <a:xfrm>
            <a:off x="981757" y="4355242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E0D94B-5C7C-4A74-B611-1A0514E2D53F}"/>
              </a:ext>
            </a:extLst>
          </p:cNvPr>
          <p:cNvSpPr txBox="1"/>
          <p:nvPr/>
        </p:nvSpPr>
        <p:spPr>
          <a:xfrm>
            <a:off x="981757" y="139748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DC49AF-D87C-472A-B08A-6BA476D985B1}"/>
              </a:ext>
            </a:extLst>
          </p:cNvPr>
          <p:cNvSpPr txBox="1"/>
          <p:nvPr/>
        </p:nvSpPr>
        <p:spPr>
          <a:xfrm>
            <a:off x="981757" y="355689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355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/>
      <p:bldP spid="17" grpId="0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82435" y="1095376"/>
            <a:ext cx="624338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Disorientation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Select a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large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reference point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en-NZ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Situational Awareness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Lookout and Listen out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Consider current weather conditions</a:t>
            </a:r>
          </a:p>
          <a:p>
            <a:pPr eaLnBrk="1" hangingPunct="1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Resisting Bank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Pilot tendency to sit up straight or reduce angle of bank</a:t>
            </a:r>
          </a:p>
          <a:p>
            <a:pPr eaLnBrk="1" hangingPunct="1"/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18" y="961679"/>
            <a:ext cx="2728666" cy="1818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2184D9-E6BF-4ECC-9CCD-55D416E1A736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549ED-9E44-4ADA-A052-982292C7DA50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Human Factors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FBF158-DA0C-46C1-8E7A-30D4E5665C1B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47CE4C-F942-44DB-9945-1FC55B28FBAA}"/>
              </a:ext>
            </a:extLst>
          </p:cNvPr>
          <p:cNvSpPr txBox="1"/>
          <p:nvPr/>
        </p:nvSpPr>
        <p:spPr>
          <a:xfrm>
            <a:off x="981757" y="2248502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60BFEE-5742-4542-9075-46244068092A}"/>
              </a:ext>
            </a:extLst>
          </p:cNvPr>
          <p:cNvSpPr txBox="1"/>
          <p:nvPr/>
        </p:nvSpPr>
        <p:spPr>
          <a:xfrm>
            <a:off x="981757" y="139748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410E0-A477-41F5-8CE3-E9F6D67A0E2C}"/>
              </a:ext>
            </a:extLst>
          </p:cNvPr>
          <p:cNvSpPr txBox="1"/>
          <p:nvPr/>
        </p:nvSpPr>
        <p:spPr>
          <a:xfrm>
            <a:off x="981757" y="336530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48402E-C417-4D54-9732-9A907CB83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62" y="5949951"/>
            <a:ext cx="157267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IM SAFE</a:t>
            </a:r>
          </a:p>
        </p:txBody>
      </p:sp>
    </p:spTree>
    <p:extLst>
      <p:ext uri="{BB962C8B-B14F-4D97-AF65-F5344CB8AC3E}">
        <p14:creationId xmlns:p14="http://schemas.microsoft.com/office/powerpoint/2010/main" val="37838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0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82436" y="1095376"/>
            <a:ext cx="7957458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Taxi Check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Turn/Skid, Turn, Level, Turn</a:t>
            </a:r>
          </a:p>
          <a:p>
            <a:pPr>
              <a:spcBef>
                <a:spcPct val="0"/>
              </a:spcBef>
              <a:buNone/>
              <a:defRPr/>
            </a:pPr>
            <a:endParaRPr lang="en-NZ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Adverse Yaw</a:t>
            </a:r>
          </a:p>
          <a:p>
            <a:pPr>
              <a:spcBef>
                <a:spcPct val="0"/>
              </a:spcBef>
              <a:buNone/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Demonstration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Roll into turn with aileron, no rudder. Note yaw in opposite direction to roll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D19094-3883-475E-88AD-4FA54B185D22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2FE8B-0F79-43B2-A4A2-33CEAC5E8F8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307FBC-178E-42D1-89AF-65B9508053E6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2FBF7E-423B-4976-8E7E-812C6D1ECF0B}"/>
              </a:ext>
            </a:extLst>
          </p:cNvPr>
          <p:cNvSpPr txBox="1"/>
          <p:nvPr/>
        </p:nvSpPr>
        <p:spPr>
          <a:xfrm>
            <a:off x="981757" y="139748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7467C-C6F7-4EC0-A5A4-76F5994BDCC2}"/>
              </a:ext>
            </a:extLst>
          </p:cNvPr>
          <p:cNvSpPr txBox="1"/>
          <p:nvPr/>
        </p:nvSpPr>
        <p:spPr>
          <a:xfrm>
            <a:off x="981757" y="2765231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03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 bwMode="auto">
          <a:xfrm>
            <a:off x="982435" y="1095376"/>
            <a:ext cx="7129463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The Medium Turn</a:t>
            </a:r>
          </a:p>
          <a:p>
            <a:pPr>
              <a:buFontTx/>
              <a:buNone/>
              <a:defRPr/>
            </a:pPr>
            <a:endParaRPr lang="en-GB" altLang="en-US" sz="1100" b="1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GB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Entry</a:t>
            </a: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Ref point, Ref altitude, Lookout</a:t>
            </a:r>
          </a:p>
          <a:p>
            <a:pPr eaLnBrk="1" hangingPunct="1"/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Roll in smoothly with Aileron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Balance with Rudder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Set attitude with Elevator</a:t>
            </a:r>
          </a:p>
          <a:p>
            <a:pPr eaLnBrk="1" hangingPunct="1"/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Check 30⁰ angle of bank</a:t>
            </a: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4449822" y="2903176"/>
            <a:ext cx="3238176" cy="36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58" tIns="41329" rIns="82658" bIns="41329">
            <a:spAutoFit/>
          </a:bodyPr>
          <a:lstStyle/>
          <a:p>
            <a:pPr defTabSz="825500">
              <a:spcBef>
                <a:spcPct val="50000"/>
              </a:spcBef>
              <a:defRPr/>
            </a:pPr>
            <a:r>
              <a:rPr lang="en-A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Coordinate  (eyes outside)</a:t>
            </a:r>
          </a:p>
        </p:txBody>
      </p:sp>
      <p:sp>
        <p:nvSpPr>
          <p:cNvPr id="68" name="Text Box 147"/>
          <p:cNvSpPr txBox="1">
            <a:spLocks noChangeArrowheads="1"/>
          </p:cNvSpPr>
          <p:nvPr/>
        </p:nvSpPr>
        <p:spPr bwMode="auto">
          <a:xfrm>
            <a:off x="4068014" y="2435924"/>
            <a:ext cx="536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9165" y="5958819"/>
            <a:ext cx="4421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Effect of side by side seating on attitude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782624" y="4806486"/>
            <a:ext cx="386451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 rot="19783180">
            <a:off x="5491597" y="4261041"/>
            <a:ext cx="2305771" cy="1116056"/>
            <a:chOff x="3048000" y="2990722"/>
            <a:chExt cx="2270125" cy="1098550"/>
          </a:xfrm>
        </p:grpSpPr>
        <p:sp>
          <p:nvSpPr>
            <p:cNvPr id="19" name="Oval 3"/>
            <p:cNvSpPr/>
            <p:nvPr/>
          </p:nvSpPr>
          <p:spPr>
            <a:xfrm>
              <a:off x="3557844" y="3550982"/>
              <a:ext cx="1230659" cy="202133"/>
            </a:xfrm>
            <a:custGeom>
              <a:avLst/>
              <a:gdLst>
                <a:gd name="connsiteX0" fmla="*/ 0 w 914400"/>
                <a:gd name="connsiteY0" fmla="*/ 86551 h 173101"/>
                <a:gd name="connsiteX1" fmla="*/ 457200 w 914400"/>
                <a:gd name="connsiteY1" fmla="*/ 0 h 173101"/>
                <a:gd name="connsiteX2" fmla="*/ 914400 w 914400"/>
                <a:gd name="connsiteY2" fmla="*/ 86551 h 173101"/>
                <a:gd name="connsiteX3" fmla="*/ 457200 w 914400"/>
                <a:gd name="connsiteY3" fmla="*/ 173102 h 173101"/>
                <a:gd name="connsiteX4" fmla="*/ 0 w 914400"/>
                <a:gd name="connsiteY4" fmla="*/ 86551 h 173101"/>
                <a:gd name="connsiteX0" fmla="*/ 0 w 925336"/>
                <a:gd name="connsiteY0" fmla="*/ 86551 h 176631"/>
                <a:gd name="connsiteX1" fmla="*/ 457200 w 925336"/>
                <a:gd name="connsiteY1" fmla="*/ 0 h 176631"/>
                <a:gd name="connsiteX2" fmla="*/ 914400 w 925336"/>
                <a:gd name="connsiteY2" fmla="*/ 86551 h 176631"/>
                <a:gd name="connsiteX3" fmla="*/ 755951 w 925336"/>
                <a:gd name="connsiteY3" fmla="*/ 152676 h 176631"/>
                <a:gd name="connsiteX4" fmla="*/ 457200 w 925336"/>
                <a:gd name="connsiteY4" fmla="*/ 173102 h 176631"/>
                <a:gd name="connsiteX5" fmla="*/ 0 w 925336"/>
                <a:gd name="connsiteY5" fmla="*/ 86551 h 176631"/>
                <a:gd name="connsiteX0" fmla="*/ 0 w 1096846"/>
                <a:gd name="connsiteY0" fmla="*/ 86551 h 218681"/>
                <a:gd name="connsiteX1" fmla="*/ 457200 w 1096846"/>
                <a:gd name="connsiteY1" fmla="*/ 0 h 218681"/>
                <a:gd name="connsiteX2" fmla="*/ 914400 w 1096846"/>
                <a:gd name="connsiteY2" fmla="*/ 86551 h 218681"/>
                <a:gd name="connsiteX3" fmla="*/ 1079123 w 1096846"/>
                <a:gd name="connsiteY3" fmla="*/ 215307 h 218681"/>
                <a:gd name="connsiteX4" fmla="*/ 457200 w 1096846"/>
                <a:gd name="connsiteY4" fmla="*/ 173102 h 218681"/>
                <a:gd name="connsiteX5" fmla="*/ 0 w 1096846"/>
                <a:gd name="connsiteY5" fmla="*/ 86551 h 218681"/>
                <a:gd name="connsiteX0" fmla="*/ 29387 w 1126233"/>
                <a:gd name="connsiteY0" fmla="*/ 86551 h 218322"/>
                <a:gd name="connsiteX1" fmla="*/ 486587 w 1126233"/>
                <a:gd name="connsiteY1" fmla="*/ 0 h 218322"/>
                <a:gd name="connsiteX2" fmla="*/ 943787 w 1126233"/>
                <a:gd name="connsiteY2" fmla="*/ 86551 h 218322"/>
                <a:gd name="connsiteX3" fmla="*/ 1108510 w 1126233"/>
                <a:gd name="connsiteY3" fmla="*/ 215307 h 218322"/>
                <a:gd name="connsiteX4" fmla="*/ 486587 w 1126233"/>
                <a:gd name="connsiteY4" fmla="*/ 173102 h 218322"/>
                <a:gd name="connsiteX5" fmla="*/ 93901 w 1126233"/>
                <a:gd name="connsiteY5" fmla="*/ 122613 h 218322"/>
                <a:gd name="connsiteX6" fmla="*/ 29387 w 1126233"/>
                <a:gd name="connsiteY6" fmla="*/ 86551 h 218322"/>
                <a:gd name="connsiteX0" fmla="*/ 217935 w 1314781"/>
                <a:gd name="connsiteY0" fmla="*/ 86551 h 234767"/>
                <a:gd name="connsiteX1" fmla="*/ 675135 w 1314781"/>
                <a:gd name="connsiteY1" fmla="*/ 0 h 234767"/>
                <a:gd name="connsiteX2" fmla="*/ 1132335 w 1314781"/>
                <a:gd name="connsiteY2" fmla="*/ 86551 h 234767"/>
                <a:gd name="connsiteX3" fmla="*/ 1297058 w 1314781"/>
                <a:gd name="connsiteY3" fmla="*/ 215307 h 234767"/>
                <a:gd name="connsiteX4" fmla="*/ 675135 w 1314781"/>
                <a:gd name="connsiteY4" fmla="*/ 173102 h 234767"/>
                <a:gd name="connsiteX5" fmla="*/ 19402 w 1314781"/>
                <a:gd name="connsiteY5" fmla="*/ 232842 h 234767"/>
                <a:gd name="connsiteX6" fmla="*/ 217935 w 1314781"/>
                <a:gd name="connsiteY6" fmla="*/ 86551 h 234767"/>
                <a:gd name="connsiteX0" fmla="*/ 206326 w 1303172"/>
                <a:gd name="connsiteY0" fmla="*/ 86551 h 224969"/>
                <a:gd name="connsiteX1" fmla="*/ 663526 w 1303172"/>
                <a:gd name="connsiteY1" fmla="*/ 0 h 224969"/>
                <a:gd name="connsiteX2" fmla="*/ 1120726 w 1303172"/>
                <a:gd name="connsiteY2" fmla="*/ 86551 h 224969"/>
                <a:gd name="connsiteX3" fmla="*/ 1285449 w 1303172"/>
                <a:gd name="connsiteY3" fmla="*/ 215307 h 224969"/>
                <a:gd name="connsiteX4" fmla="*/ 663526 w 1303172"/>
                <a:gd name="connsiteY4" fmla="*/ 173102 h 224969"/>
                <a:gd name="connsiteX5" fmla="*/ 20319 w 1303172"/>
                <a:gd name="connsiteY5" fmla="*/ 222821 h 224969"/>
                <a:gd name="connsiteX6" fmla="*/ 206326 w 1303172"/>
                <a:gd name="connsiteY6" fmla="*/ 86551 h 224969"/>
                <a:gd name="connsiteX0" fmla="*/ 186007 w 1282853"/>
                <a:gd name="connsiteY0" fmla="*/ 86551 h 224969"/>
                <a:gd name="connsiteX1" fmla="*/ 643207 w 1282853"/>
                <a:gd name="connsiteY1" fmla="*/ 0 h 224969"/>
                <a:gd name="connsiteX2" fmla="*/ 1100407 w 1282853"/>
                <a:gd name="connsiteY2" fmla="*/ 86551 h 224969"/>
                <a:gd name="connsiteX3" fmla="*/ 1265130 w 1282853"/>
                <a:gd name="connsiteY3" fmla="*/ 215307 h 224969"/>
                <a:gd name="connsiteX4" fmla="*/ 643207 w 1282853"/>
                <a:gd name="connsiteY4" fmla="*/ 173102 h 224969"/>
                <a:gd name="connsiteX5" fmla="*/ 0 w 1282853"/>
                <a:gd name="connsiteY5" fmla="*/ 222821 h 224969"/>
                <a:gd name="connsiteX6" fmla="*/ 186007 w 1282853"/>
                <a:gd name="connsiteY6" fmla="*/ 86551 h 224969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73102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43207 w 1265130"/>
                <a:gd name="connsiteY4" fmla="*/ 128008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469 w 1265592"/>
                <a:gd name="connsiteY0" fmla="*/ 86551 h 222823"/>
                <a:gd name="connsiteX1" fmla="*/ 643669 w 1265592"/>
                <a:gd name="connsiteY1" fmla="*/ 0 h 222823"/>
                <a:gd name="connsiteX2" fmla="*/ 1100869 w 1265592"/>
                <a:gd name="connsiteY2" fmla="*/ 86551 h 222823"/>
                <a:gd name="connsiteX3" fmla="*/ 1265592 w 1265592"/>
                <a:gd name="connsiteY3" fmla="*/ 215307 h 222823"/>
                <a:gd name="connsiteX4" fmla="*/ 634144 w 1265592"/>
                <a:gd name="connsiteY4" fmla="*/ 135151 h 222823"/>
                <a:gd name="connsiteX5" fmla="*/ 462 w 1265592"/>
                <a:gd name="connsiteY5" fmla="*/ 222821 h 222823"/>
                <a:gd name="connsiteX6" fmla="*/ 186469 w 1265592"/>
                <a:gd name="connsiteY6" fmla="*/ 86551 h 222823"/>
                <a:gd name="connsiteX0" fmla="*/ 186469 w 1265592"/>
                <a:gd name="connsiteY0" fmla="*/ 86551 h 222823"/>
                <a:gd name="connsiteX1" fmla="*/ 643669 w 1265592"/>
                <a:gd name="connsiteY1" fmla="*/ 0 h 222823"/>
                <a:gd name="connsiteX2" fmla="*/ 1100869 w 1265592"/>
                <a:gd name="connsiteY2" fmla="*/ 86551 h 222823"/>
                <a:gd name="connsiteX3" fmla="*/ 1265592 w 1265592"/>
                <a:gd name="connsiteY3" fmla="*/ 215307 h 222823"/>
                <a:gd name="connsiteX4" fmla="*/ 634144 w 1265592"/>
                <a:gd name="connsiteY4" fmla="*/ 135151 h 222823"/>
                <a:gd name="connsiteX5" fmla="*/ 462 w 1265592"/>
                <a:gd name="connsiteY5" fmla="*/ 222821 h 222823"/>
                <a:gd name="connsiteX6" fmla="*/ 186469 w 1265592"/>
                <a:gd name="connsiteY6" fmla="*/ 86551 h 222823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28007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5686 w 1234809"/>
                <a:gd name="connsiteY0" fmla="*/ 86551 h 215307"/>
                <a:gd name="connsiteX1" fmla="*/ 612886 w 1234809"/>
                <a:gd name="connsiteY1" fmla="*/ 0 h 215307"/>
                <a:gd name="connsiteX2" fmla="*/ 1070086 w 1234809"/>
                <a:gd name="connsiteY2" fmla="*/ 86551 h 215307"/>
                <a:gd name="connsiteX3" fmla="*/ 1234809 w 1234809"/>
                <a:gd name="connsiteY3" fmla="*/ 215307 h 215307"/>
                <a:gd name="connsiteX4" fmla="*/ 603361 w 1234809"/>
                <a:gd name="connsiteY4" fmla="*/ 128007 h 215307"/>
                <a:gd name="connsiteX5" fmla="*/ 635 w 1234809"/>
                <a:gd name="connsiteY5" fmla="*/ 187103 h 215307"/>
                <a:gd name="connsiteX6" fmla="*/ 155686 w 1234809"/>
                <a:gd name="connsiteY6" fmla="*/ 86551 h 215307"/>
                <a:gd name="connsiteX0" fmla="*/ 155393 w 1234516"/>
                <a:gd name="connsiteY0" fmla="*/ 86551 h 215307"/>
                <a:gd name="connsiteX1" fmla="*/ 612593 w 1234516"/>
                <a:gd name="connsiteY1" fmla="*/ 0 h 215307"/>
                <a:gd name="connsiteX2" fmla="*/ 1069793 w 1234516"/>
                <a:gd name="connsiteY2" fmla="*/ 86551 h 215307"/>
                <a:gd name="connsiteX3" fmla="*/ 1234516 w 1234516"/>
                <a:gd name="connsiteY3" fmla="*/ 215307 h 215307"/>
                <a:gd name="connsiteX4" fmla="*/ 603068 w 1234516"/>
                <a:gd name="connsiteY4" fmla="*/ 128007 h 215307"/>
                <a:gd name="connsiteX5" fmla="*/ 342 w 1234516"/>
                <a:gd name="connsiteY5" fmla="*/ 187103 h 215307"/>
                <a:gd name="connsiteX6" fmla="*/ 155393 w 1234516"/>
                <a:gd name="connsiteY6" fmla="*/ 86551 h 215307"/>
                <a:gd name="connsiteX0" fmla="*/ 155393 w 1235415"/>
                <a:gd name="connsiteY0" fmla="*/ 86551 h 215307"/>
                <a:gd name="connsiteX1" fmla="*/ 612593 w 1235415"/>
                <a:gd name="connsiteY1" fmla="*/ 0 h 215307"/>
                <a:gd name="connsiteX2" fmla="*/ 1069793 w 1235415"/>
                <a:gd name="connsiteY2" fmla="*/ 86551 h 215307"/>
                <a:gd name="connsiteX3" fmla="*/ 1234516 w 1235415"/>
                <a:gd name="connsiteY3" fmla="*/ 215307 h 215307"/>
                <a:gd name="connsiteX4" fmla="*/ 603068 w 1235415"/>
                <a:gd name="connsiteY4" fmla="*/ 128007 h 215307"/>
                <a:gd name="connsiteX5" fmla="*/ 342 w 1235415"/>
                <a:gd name="connsiteY5" fmla="*/ 187103 h 215307"/>
                <a:gd name="connsiteX6" fmla="*/ 155393 w 1235415"/>
                <a:gd name="connsiteY6" fmla="*/ 86551 h 215307"/>
                <a:gd name="connsiteX0" fmla="*/ 155393 w 1235519"/>
                <a:gd name="connsiteY0" fmla="*/ 86552 h 215308"/>
                <a:gd name="connsiteX1" fmla="*/ 612593 w 1235519"/>
                <a:gd name="connsiteY1" fmla="*/ 1 h 215308"/>
                <a:gd name="connsiteX2" fmla="*/ 1084081 w 1235519"/>
                <a:gd name="connsiteY2" fmla="*/ 88933 h 215308"/>
                <a:gd name="connsiteX3" fmla="*/ 1234516 w 1235519"/>
                <a:gd name="connsiteY3" fmla="*/ 215308 h 215308"/>
                <a:gd name="connsiteX4" fmla="*/ 603068 w 1235519"/>
                <a:gd name="connsiteY4" fmla="*/ 128008 h 215308"/>
                <a:gd name="connsiteX5" fmla="*/ 342 w 1235519"/>
                <a:gd name="connsiteY5" fmla="*/ 187104 h 215308"/>
                <a:gd name="connsiteX6" fmla="*/ 155393 w 1235519"/>
                <a:gd name="connsiteY6" fmla="*/ 86552 h 215308"/>
                <a:gd name="connsiteX0" fmla="*/ 155668 w 1235794"/>
                <a:gd name="connsiteY0" fmla="*/ 86553 h 215309"/>
                <a:gd name="connsiteX1" fmla="*/ 600962 w 1235794"/>
                <a:gd name="connsiteY1" fmla="*/ 2 h 215309"/>
                <a:gd name="connsiteX2" fmla="*/ 1084356 w 1235794"/>
                <a:gd name="connsiteY2" fmla="*/ 88934 h 215309"/>
                <a:gd name="connsiteX3" fmla="*/ 1234791 w 1235794"/>
                <a:gd name="connsiteY3" fmla="*/ 215309 h 215309"/>
                <a:gd name="connsiteX4" fmla="*/ 603343 w 1235794"/>
                <a:gd name="connsiteY4" fmla="*/ 128009 h 215309"/>
                <a:gd name="connsiteX5" fmla="*/ 617 w 1235794"/>
                <a:gd name="connsiteY5" fmla="*/ 187105 h 215309"/>
                <a:gd name="connsiteX6" fmla="*/ 155668 w 1235794"/>
                <a:gd name="connsiteY6" fmla="*/ 86553 h 215309"/>
                <a:gd name="connsiteX0" fmla="*/ 155668 w 1233433"/>
                <a:gd name="connsiteY0" fmla="*/ 86553 h 205784"/>
                <a:gd name="connsiteX1" fmla="*/ 600962 w 1233433"/>
                <a:gd name="connsiteY1" fmla="*/ 2 h 205784"/>
                <a:gd name="connsiteX2" fmla="*/ 1084356 w 1233433"/>
                <a:gd name="connsiteY2" fmla="*/ 88934 h 205784"/>
                <a:gd name="connsiteX3" fmla="*/ 1232410 w 1233433"/>
                <a:gd name="connsiteY3" fmla="*/ 205784 h 205784"/>
                <a:gd name="connsiteX4" fmla="*/ 603343 w 1233433"/>
                <a:gd name="connsiteY4" fmla="*/ 128009 h 205784"/>
                <a:gd name="connsiteX5" fmla="*/ 617 w 1233433"/>
                <a:gd name="connsiteY5" fmla="*/ 187105 h 205784"/>
                <a:gd name="connsiteX6" fmla="*/ 155668 w 1233433"/>
                <a:gd name="connsiteY6" fmla="*/ 86553 h 205784"/>
                <a:gd name="connsiteX0" fmla="*/ 155668 w 1233433"/>
                <a:gd name="connsiteY0" fmla="*/ 86553 h 205784"/>
                <a:gd name="connsiteX1" fmla="*/ 600962 w 1233433"/>
                <a:gd name="connsiteY1" fmla="*/ 2 h 205784"/>
                <a:gd name="connsiteX2" fmla="*/ 1084356 w 1233433"/>
                <a:gd name="connsiteY2" fmla="*/ 88934 h 205784"/>
                <a:gd name="connsiteX3" fmla="*/ 1232410 w 1233433"/>
                <a:gd name="connsiteY3" fmla="*/ 205784 h 205784"/>
                <a:gd name="connsiteX4" fmla="*/ 603343 w 1233433"/>
                <a:gd name="connsiteY4" fmla="*/ 128009 h 205784"/>
                <a:gd name="connsiteX5" fmla="*/ 617 w 1233433"/>
                <a:gd name="connsiteY5" fmla="*/ 187105 h 205784"/>
                <a:gd name="connsiteX6" fmla="*/ 155668 w 1233433"/>
                <a:gd name="connsiteY6" fmla="*/ 86553 h 205784"/>
                <a:gd name="connsiteX0" fmla="*/ 155668 w 1232410"/>
                <a:gd name="connsiteY0" fmla="*/ 86553 h 205784"/>
                <a:gd name="connsiteX1" fmla="*/ 600962 w 1232410"/>
                <a:gd name="connsiteY1" fmla="*/ 2 h 205784"/>
                <a:gd name="connsiteX2" fmla="*/ 1084356 w 1232410"/>
                <a:gd name="connsiteY2" fmla="*/ 88934 h 205784"/>
                <a:gd name="connsiteX3" fmla="*/ 1232410 w 1232410"/>
                <a:gd name="connsiteY3" fmla="*/ 205784 h 205784"/>
                <a:gd name="connsiteX4" fmla="*/ 603343 w 1232410"/>
                <a:gd name="connsiteY4" fmla="*/ 128009 h 205784"/>
                <a:gd name="connsiteX5" fmla="*/ 617 w 1232410"/>
                <a:gd name="connsiteY5" fmla="*/ 187105 h 205784"/>
                <a:gd name="connsiteX6" fmla="*/ 155668 w 1232410"/>
                <a:gd name="connsiteY6" fmla="*/ 86553 h 205784"/>
                <a:gd name="connsiteX0" fmla="*/ 155668 w 1232410"/>
                <a:gd name="connsiteY0" fmla="*/ 86553 h 205784"/>
                <a:gd name="connsiteX1" fmla="*/ 600962 w 1232410"/>
                <a:gd name="connsiteY1" fmla="*/ 2 h 205784"/>
                <a:gd name="connsiteX2" fmla="*/ 1077212 w 1232410"/>
                <a:gd name="connsiteY2" fmla="*/ 88934 h 205784"/>
                <a:gd name="connsiteX3" fmla="*/ 1232410 w 1232410"/>
                <a:gd name="connsiteY3" fmla="*/ 205784 h 205784"/>
                <a:gd name="connsiteX4" fmla="*/ 603343 w 1232410"/>
                <a:gd name="connsiteY4" fmla="*/ 128009 h 205784"/>
                <a:gd name="connsiteX5" fmla="*/ 617 w 1232410"/>
                <a:gd name="connsiteY5" fmla="*/ 187105 h 205784"/>
                <a:gd name="connsiteX6" fmla="*/ 155668 w 1232410"/>
                <a:gd name="connsiteY6" fmla="*/ 86553 h 205784"/>
                <a:gd name="connsiteX0" fmla="*/ 167498 w 1244240"/>
                <a:gd name="connsiteY0" fmla="*/ 86553 h 205784"/>
                <a:gd name="connsiteX1" fmla="*/ 612792 w 1244240"/>
                <a:gd name="connsiteY1" fmla="*/ 2 h 205784"/>
                <a:gd name="connsiteX2" fmla="*/ 1089042 w 1244240"/>
                <a:gd name="connsiteY2" fmla="*/ 88934 h 205784"/>
                <a:gd name="connsiteX3" fmla="*/ 1244240 w 1244240"/>
                <a:gd name="connsiteY3" fmla="*/ 205784 h 205784"/>
                <a:gd name="connsiteX4" fmla="*/ 615173 w 1244240"/>
                <a:gd name="connsiteY4" fmla="*/ 128009 h 205784"/>
                <a:gd name="connsiteX5" fmla="*/ 541 w 1244240"/>
                <a:gd name="connsiteY5" fmla="*/ 191867 h 205784"/>
                <a:gd name="connsiteX6" fmla="*/ 167498 w 1244240"/>
                <a:gd name="connsiteY6" fmla="*/ 86553 h 205784"/>
                <a:gd name="connsiteX0" fmla="*/ 167498 w 1244240"/>
                <a:gd name="connsiteY0" fmla="*/ 86553 h 205784"/>
                <a:gd name="connsiteX1" fmla="*/ 612792 w 1244240"/>
                <a:gd name="connsiteY1" fmla="*/ 2 h 205784"/>
                <a:gd name="connsiteX2" fmla="*/ 1089042 w 1244240"/>
                <a:gd name="connsiteY2" fmla="*/ 88934 h 205784"/>
                <a:gd name="connsiteX3" fmla="*/ 1244240 w 1244240"/>
                <a:gd name="connsiteY3" fmla="*/ 205784 h 205784"/>
                <a:gd name="connsiteX4" fmla="*/ 615173 w 1244240"/>
                <a:gd name="connsiteY4" fmla="*/ 128009 h 205784"/>
                <a:gd name="connsiteX5" fmla="*/ 541 w 1244240"/>
                <a:gd name="connsiteY5" fmla="*/ 191867 h 205784"/>
                <a:gd name="connsiteX6" fmla="*/ 167498 w 1244240"/>
                <a:gd name="connsiteY6" fmla="*/ 86553 h 205784"/>
                <a:gd name="connsiteX0" fmla="*/ 167498 w 1232334"/>
                <a:gd name="connsiteY0" fmla="*/ 86553 h 193878"/>
                <a:gd name="connsiteX1" fmla="*/ 612792 w 1232334"/>
                <a:gd name="connsiteY1" fmla="*/ 2 h 193878"/>
                <a:gd name="connsiteX2" fmla="*/ 1089042 w 1232334"/>
                <a:gd name="connsiteY2" fmla="*/ 88934 h 193878"/>
                <a:gd name="connsiteX3" fmla="*/ 1232334 w 1232334"/>
                <a:gd name="connsiteY3" fmla="*/ 193878 h 193878"/>
                <a:gd name="connsiteX4" fmla="*/ 615173 w 1232334"/>
                <a:gd name="connsiteY4" fmla="*/ 128009 h 193878"/>
                <a:gd name="connsiteX5" fmla="*/ 541 w 1232334"/>
                <a:gd name="connsiteY5" fmla="*/ 191867 h 193878"/>
                <a:gd name="connsiteX6" fmla="*/ 167498 w 1232334"/>
                <a:gd name="connsiteY6" fmla="*/ 86553 h 193878"/>
                <a:gd name="connsiteX0" fmla="*/ 167498 w 1232334"/>
                <a:gd name="connsiteY0" fmla="*/ 86553 h 193878"/>
                <a:gd name="connsiteX1" fmla="*/ 612792 w 1232334"/>
                <a:gd name="connsiteY1" fmla="*/ 2 h 193878"/>
                <a:gd name="connsiteX2" fmla="*/ 1089042 w 1232334"/>
                <a:gd name="connsiteY2" fmla="*/ 88934 h 193878"/>
                <a:gd name="connsiteX3" fmla="*/ 1232334 w 1232334"/>
                <a:gd name="connsiteY3" fmla="*/ 193878 h 193878"/>
                <a:gd name="connsiteX4" fmla="*/ 615173 w 1232334"/>
                <a:gd name="connsiteY4" fmla="*/ 128009 h 193878"/>
                <a:gd name="connsiteX5" fmla="*/ 541 w 1232334"/>
                <a:gd name="connsiteY5" fmla="*/ 191867 h 193878"/>
                <a:gd name="connsiteX6" fmla="*/ 167498 w 1232334"/>
                <a:gd name="connsiteY6" fmla="*/ 86553 h 193878"/>
                <a:gd name="connsiteX0" fmla="*/ 167498 w 1229953"/>
                <a:gd name="connsiteY0" fmla="*/ 86553 h 191870"/>
                <a:gd name="connsiteX1" fmla="*/ 612792 w 1229953"/>
                <a:gd name="connsiteY1" fmla="*/ 2 h 191870"/>
                <a:gd name="connsiteX2" fmla="*/ 1089042 w 1229953"/>
                <a:gd name="connsiteY2" fmla="*/ 88934 h 191870"/>
                <a:gd name="connsiteX3" fmla="*/ 1229953 w 1229953"/>
                <a:gd name="connsiteY3" fmla="*/ 186735 h 191870"/>
                <a:gd name="connsiteX4" fmla="*/ 615173 w 1229953"/>
                <a:gd name="connsiteY4" fmla="*/ 128009 h 191870"/>
                <a:gd name="connsiteX5" fmla="*/ 541 w 1229953"/>
                <a:gd name="connsiteY5" fmla="*/ 191867 h 191870"/>
                <a:gd name="connsiteX6" fmla="*/ 167498 w 1229953"/>
                <a:gd name="connsiteY6" fmla="*/ 86553 h 191870"/>
                <a:gd name="connsiteX0" fmla="*/ 167498 w 1229953"/>
                <a:gd name="connsiteY0" fmla="*/ 86553 h 191870"/>
                <a:gd name="connsiteX1" fmla="*/ 612792 w 1229953"/>
                <a:gd name="connsiteY1" fmla="*/ 2 h 191870"/>
                <a:gd name="connsiteX2" fmla="*/ 1089042 w 1229953"/>
                <a:gd name="connsiteY2" fmla="*/ 88934 h 191870"/>
                <a:gd name="connsiteX3" fmla="*/ 1229953 w 1229953"/>
                <a:gd name="connsiteY3" fmla="*/ 186735 h 191870"/>
                <a:gd name="connsiteX4" fmla="*/ 615173 w 1229953"/>
                <a:gd name="connsiteY4" fmla="*/ 128009 h 191870"/>
                <a:gd name="connsiteX5" fmla="*/ 541 w 1229953"/>
                <a:gd name="connsiteY5" fmla="*/ 191867 h 191870"/>
                <a:gd name="connsiteX6" fmla="*/ 167498 w 1229953"/>
                <a:gd name="connsiteY6" fmla="*/ 86553 h 191870"/>
                <a:gd name="connsiteX0" fmla="*/ 229940 w 1292395"/>
                <a:gd name="connsiteY0" fmla="*/ 86553 h 202258"/>
                <a:gd name="connsiteX1" fmla="*/ 675234 w 1292395"/>
                <a:gd name="connsiteY1" fmla="*/ 2 h 202258"/>
                <a:gd name="connsiteX2" fmla="*/ 1151484 w 1292395"/>
                <a:gd name="connsiteY2" fmla="*/ 88934 h 202258"/>
                <a:gd name="connsiteX3" fmla="*/ 1292395 w 1292395"/>
                <a:gd name="connsiteY3" fmla="*/ 186735 h 202258"/>
                <a:gd name="connsiteX4" fmla="*/ 62983 w 1292395"/>
                <a:gd name="connsiteY4" fmla="*/ 191867 h 202258"/>
                <a:gd name="connsiteX5" fmla="*/ 229940 w 1292395"/>
                <a:gd name="connsiteY5" fmla="*/ 86553 h 202258"/>
                <a:gd name="connsiteX0" fmla="*/ 166966 w 1229421"/>
                <a:gd name="connsiteY0" fmla="*/ 86553 h 202258"/>
                <a:gd name="connsiteX1" fmla="*/ 612260 w 1229421"/>
                <a:gd name="connsiteY1" fmla="*/ 2 h 202258"/>
                <a:gd name="connsiteX2" fmla="*/ 1088510 w 1229421"/>
                <a:gd name="connsiteY2" fmla="*/ 88934 h 202258"/>
                <a:gd name="connsiteX3" fmla="*/ 1229421 w 1229421"/>
                <a:gd name="connsiteY3" fmla="*/ 186735 h 202258"/>
                <a:gd name="connsiteX4" fmla="*/ 9 w 1229421"/>
                <a:gd name="connsiteY4" fmla="*/ 191867 h 202258"/>
                <a:gd name="connsiteX5" fmla="*/ 166966 w 1229421"/>
                <a:gd name="connsiteY5" fmla="*/ 86553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21" h="202258">
                  <a:moveTo>
                    <a:pt x="166966" y="86553"/>
                  </a:moveTo>
                  <a:cubicBezTo>
                    <a:pt x="269008" y="54576"/>
                    <a:pt x="458669" y="-395"/>
                    <a:pt x="612260" y="2"/>
                  </a:cubicBezTo>
                  <a:cubicBezTo>
                    <a:pt x="765851" y="399"/>
                    <a:pt x="1038718" y="63488"/>
                    <a:pt x="1088510" y="88934"/>
                  </a:cubicBezTo>
                  <a:cubicBezTo>
                    <a:pt x="1138302" y="114380"/>
                    <a:pt x="1223198" y="165537"/>
                    <a:pt x="1229421" y="186735"/>
                  </a:cubicBezTo>
                  <a:cubicBezTo>
                    <a:pt x="1048004" y="203890"/>
                    <a:pt x="177085" y="208564"/>
                    <a:pt x="9" y="191867"/>
                  </a:cubicBezTo>
                  <a:cubicBezTo>
                    <a:pt x="-855" y="189458"/>
                    <a:pt x="64924" y="118530"/>
                    <a:pt x="166966" y="86553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pic>
          <p:nvPicPr>
            <p:cNvPr id="23" name="Picture 2" descr="Figure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990722"/>
              <a:ext cx="227012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 rot="1930199">
            <a:off x="7632532" y="4171010"/>
            <a:ext cx="2305771" cy="1116056"/>
            <a:chOff x="3048000" y="2990722"/>
            <a:chExt cx="2270125" cy="1098550"/>
          </a:xfrm>
        </p:grpSpPr>
        <p:sp>
          <p:nvSpPr>
            <p:cNvPr id="25" name="Oval 3"/>
            <p:cNvSpPr/>
            <p:nvPr/>
          </p:nvSpPr>
          <p:spPr>
            <a:xfrm>
              <a:off x="3557844" y="3550982"/>
              <a:ext cx="1230659" cy="202133"/>
            </a:xfrm>
            <a:custGeom>
              <a:avLst/>
              <a:gdLst>
                <a:gd name="connsiteX0" fmla="*/ 0 w 914400"/>
                <a:gd name="connsiteY0" fmla="*/ 86551 h 173101"/>
                <a:gd name="connsiteX1" fmla="*/ 457200 w 914400"/>
                <a:gd name="connsiteY1" fmla="*/ 0 h 173101"/>
                <a:gd name="connsiteX2" fmla="*/ 914400 w 914400"/>
                <a:gd name="connsiteY2" fmla="*/ 86551 h 173101"/>
                <a:gd name="connsiteX3" fmla="*/ 457200 w 914400"/>
                <a:gd name="connsiteY3" fmla="*/ 173102 h 173101"/>
                <a:gd name="connsiteX4" fmla="*/ 0 w 914400"/>
                <a:gd name="connsiteY4" fmla="*/ 86551 h 173101"/>
                <a:gd name="connsiteX0" fmla="*/ 0 w 925336"/>
                <a:gd name="connsiteY0" fmla="*/ 86551 h 176631"/>
                <a:gd name="connsiteX1" fmla="*/ 457200 w 925336"/>
                <a:gd name="connsiteY1" fmla="*/ 0 h 176631"/>
                <a:gd name="connsiteX2" fmla="*/ 914400 w 925336"/>
                <a:gd name="connsiteY2" fmla="*/ 86551 h 176631"/>
                <a:gd name="connsiteX3" fmla="*/ 755951 w 925336"/>
                <a:gd name="connsiteY3" fmla="*/ 152676 h 176631"/>
                <a:gd name="connsiteX4" fmla="*/ 457200 w 925336"/>
                <a:gd name="connsiteY4" fmla="*/ 173102 h 176631"/>
                <a:gd name="connsiteX5" fmla="*/ 0 w 925336"/>
                <a:gd name="connsiteY5" fmla="*/ 86551 h 176631"/>
                <a:gd name="connsiteX0" fmla="*/ 0 w 1096846"/>
                <a:gd name="connsiteY0" fmla="*/ 86551 h 218681"/>
                <a:gd name="connsiteX1" fmla="*/ 457200 w 1096846"/>
                <a:gd name="connsiteY1" fmla="*/ 0 h 218681"/>
                <a:gd name="connsiteX2" fmla="*/ 914400 w 1096846"/>
                <a:gd name="connsiteY2" fmla="*/ 86551 h 218681"/>
                <a:gd name="connsiteX3" fmla="*/ 1079123 w 1096846"/>
                <a:gd name="connsiteY3" fmla="*/ 215307 h 218681"/>
                <a:gd name="connsiteX4" fmla="*/ 457200 w 1096846"/>
                <a:gd name="connsiteY4" fmla="*/ 173102 h 218681"/>
                <a:gd name="connsiteX5" fmla="*/ 0 w 1096846"/>
                <a:gd name="connsiteY5" fmla="*/ 86551 h 218681"/>
                <a:gd name="connsiteX0" fmla="*/ 29387 w 1126233"/>
                <a:gd name="connsiteY0" fmla="*/ 86551 h 218322"/>
                <a:gd name="connsiteX1" fmla="*/ 486587 w 1126233"/>
                <a:gd name="connsiteY1" fmla="*/ 0 h 218322"/>
                <a:gd name="connsiteX2" fmla="*/ 943787 w 1126233"/>
                <a:gd name="connsiteY2" fmla="*/ 86551 h 218322"/>
                <a:gd name="connsiteX3" fmla="*/ 1108510 w 1126233"/>
                <a:gd name="connsiteY3" fmla="*/ 215307 h 218322"/>
                <a:gd name="connsiteX4" fmla="*/ 486587 w 1126233"/>
                <a:gd name="connsiteY4" fmla="*/ 173102 h 218322"/>
                <a:gd name="connsiteX5" fmla="*/ 93901 w 1126233"/>
                <a:gd name="connsiteY5" fmla="*/ 122613 h 218322"/>
                <a:gd name="connsiteX6" fmla="*/ 29387 w 1126233"/>
                <a:gd name="connsiteY6" fmla="*/ 86551 h 218322"/>
                <a:gd name="connsiteX0" fmla="*/ 217935 w 1314781"/>
                <a:gd name="connsiteY0" fmla="*/ 86551 h 234767"/>
                <a:gd name="connsiteX1" fmla="*/ 675135 w 1314781"/>
                <a:gd name="connsiteY1" fmla="*/ 0 h 234767"/>
                <a:gd name="connsiteX2" fmla="*/ 1132335 w 1314781"/>
                <a:gd name="connsiteY2" fmla="*/ 86551 h 234767"/>
                <a:gd name="connsiteX3" fmla="*/ 1297058 w 1314781"/>
                <a:gd name="connsiteY3" fmla="*/ 215307 h 234767"/>
                <a:gd name="connsiteX4" fmla="*/ 675135 w 1314781"/>
                <a:gd name="connsiteY4" fmla="*/ 173102 h 234767"/>
                <a:gd name="connsiteX5" fmla="*/ 19402 w 1314781"/>
                <a:gd name="connsiteY5" fmla="*/ 232842 h 234767"/>
                <a:gd name="connsiteX6" fmla="*/ 217935 w 1314781"/>
                <a:gd name="connsiteY6" fmla="*/ 86551 h 234767"/>
                <a:gd name="connsiteX0" fmla="*/ 206326 w 1303172"/>
                <a:gd name="connsiteY0" fmla="*/ 86551 h 224969"/>
                <a:gd name="connsiteX1" fmla="*/ 663526 w 1303172"/>
                <a:gd name="connsiteY1" fmla="*/ 0 h 224969"/>
                <a:gd name="connsiteX2" fmla="*/ 1120726 w 1303172"/>
                <a:gd name="connsiteY2" fmla="*/ 86551 h 224969"/>
                <a:gd name="connsiteX3" fmla="*/ 1285449 w 1303172"/>
                <a:gd name="connsiteY3" fmla="*/ 215307 h 224969"/>
                <a:gd name="connsiteX4" fmla="*/ 663526 w 1303172"/>
                <a:gd name="connsiteY4" fmla="*/ 173102 h 224969"/>
                <a:gd name="connsiteX5" fmla="*/ 20319 w 1303172"/>
                <a:gd name="connsiteY5" fmla="*/ 222821 h 224969"/>
                <a:gd name="connsiteX6" fmla="*/ 206326 w 1303172"/>
                <a:gd name="connsiteY6" fmla="*/ 86551 h 224969"/>
                <a:gd name="connsiteX0" fmla="*/ 186007 w 1282853"/>
                <a:gd name="connsiteY0" fmla="*/ 86551 h 224969"/>
                <a:gd name="connsiteX1" fmla="*/ 643207 w 1282853"/>
                <a:gd name="connsiteY1" fmla="*/ 0 h 224969"/>
                <a:gd name="connsiteX2" fmla="*/ 1100407 w 1282853"/>
                <a:gd name="connsiteY2" fmla="*/ 86551 h 224969"/>
                <a:gd name="connsiteX3" fmla="*/ 1265130 w 1282853"/>
                <a:gd name="connsiteY3" fmla="*/ 215307 h 224969"/>
                <a:gd name="connsiteX4" fmla="*/ 643207 w 1282853"/>
                <a:gd name="connsiteY4" fmla="*/ 173102 h 224969"/>
                <a:gd name="connsiteX5" fmla="*/ 0 w 1282853"/>
                <a:gd name="connsiteY5" fmla="*/ 222821 h 224969"/>
                <a:gd name="connsiteX6" fmla="*/ 186007 w 1282853"/>
                <a:gd name="connsiteY6" fmla="*/ 86551 h 224969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73102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43207 w 1265130"/>
                <a:gd name="connsiteY4" fmla="*/ 128008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469 w 1265592"/>
                <a:gd name="connsiteY0" fmla="*/ 86551 h 222823"/>
                <a:gd name="connsiteX1" fmla="*/ 643669 w 1265592"/>
                <a:gd name="connsiteY1" fmla="*/ 0 h 222823"/>
                <a:gd name="connsiteX2" fmla="*/ 1100869 w 1265592"/>
                <a:gd name="connsiteY2" fmla="*/ 86551 h 222823"/>
                <a:gd name="connsiteX3" fmla="*/ 1265592 w 1265592"/>
                <a:gd name="connsiteY3" fmla="*/ 215307 h 222823"/>
                <a:gd name="connsiteX4" fmla="*/ 634144 w 1265592"/>
                <a:gd name="connsiteY4" fmla="*/ 135151 h 222823"/>
                <a:gd name="connsiteX5" fmla="*/ 462 w 1265592"/>
                <a:gd name="connsiteY5" fmla="*/ 222821 h 222823"/>
                <a:gd name="connsiteX6" fmla="*/ 186469 w 1265592"/>
                <a:gd name="connsiteY6" fmla="*/ 86551 h 222823"/>
                <a:gd name="connsiteX0" fmla="*/ 186469 w 1265592"/>
                <a:gd name="connsiteY0" fmla="*/ 86551 h 222823"/>
                <a:gd name="connsiteX1" fmla="*/ 643669 w 1265592"/>
                <a:gd name="connsiteY1" fmla="*/ 0 h 222823"/>
                <a:gd name="connsiteX2" fmla="*/ 1100869 w 1265592"/>
                <a:gd name="connsiteY2" fmla="*/ 86551 h 222823"/>
                <a:gd name="connsiteX3" fmla="*/ 1265592 w 1265592"/>
                <a:gd name="connsiteY3" fmla="*/ 215307 h 222823"/>
                <a:gd name="connsiteX4" fmla="*/ 634144 w 1265592"/>
                <a:gd name="connsiteY4" fmla="*/ 135151 h 222823"/>
                <a:gd name="connsiteX5" fmla="*/ 462 w 1265592"/>
                <a:gd name="connsiteY5" fmla="*/ 222821 h 222823"/>
                <a:gd name="connsiteX6" fmla="*/ 186469 w 1265592"/>
                <a:gd name="connsiteY6" fmla="*/ 86551 h 222823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28007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5686 w 1234809"/>
                <a:gd name="connsiteY0" fmla="*/ 86551 h 215307"/>
                <a:gd name="connsiteX1" fmla="*/ 612886 w 1234809"/>
                <a:gd name="connsiteY1" fmla="*/ 0 h 215307"/>
                <a:gd name="connsiteX2" fmla="*/ 1070086 w 1234809"/>
                <a:gd name="connsiteY2" fmla="*/ 86551 h 215307"/>
                <a:gd name="connsiteX3" fmla="*/ 1234809 w 1234809"/>
                <a:gd name="connsiteY3" fmla="*/ 215307 h 215307"/>
                <a:gd name="connsiteX4" fmla="*/ 603361 w 1234809"/>
                <a:gd name="connsiteY4" fmla="*/ 128007 h 215307"/>
                <a:gd name="connsiteX5" fmla="*/ 635 w 1234809"/>
                <a:gd name="connsiteY5" fmla="*/ 187103 h 215307"/>
                <a:gd name="connsiteX6" fmla="*/ 155686 w 1234809"/>
                <a:gd name="connsiteY6" fmla="*/ 86551 h 215307"/>
                <a:gd name="connsiteX0" fmla="*/ 155393 w 1234516"/>
                <a:gd name="connsiteY0" fmla="*/ 86551 h 215307"/>
                <a:gd name="connsiteX1" fmla="*/ 612593 w 1234516"/>
                <a:gd name="connsiteY1" fmla="*/ 0 h 215307"/>
                <a:gd name="connsiteX2" fmla="*/ 1069793 w 1234516"/>
                <a:gd name="connsiteY2" fmla="*/ 86551 h 215307"/>
                <a:gd name="connsiteX3" fmla="*/ 1234516 w 1234516"/>
                <a:gd name="connsiteY3" fmla="*/ 215307 h 215307"/>
                <a:gd name="connsiteX4" fmla="*/ 603068 w 1234516"/>
                <a:gd name="connsiteY4" fmla="*/ 128007 h 215307"/>
                <a:gd name="connsiteX5" fmla="*/ 342 w 1234516"/>
                <a:gd name="connsiteY5" fmla="*/ 187103 h 215307"/>
                <a:gd name="connsiteX6" fmla="*/ 155393 w 1234516"/>
                <a:gd name="connsiteY6" fmla="*/ 86551 h 215307"/>
                <a:gd name="connsiteX0" fmla="*/ 155393 w 1235415"/>
                <a:gd name="connsiteY0" fmla="*/ 86551 h 215307"/>
                <a:gd name="connsiteX1" fmla="*/ 612593 w 1235415"/>
                <a:gd name="connsiteY1" fmla="*/ 0 h 215307"/>
                <a:gd name="connsiteX2" fmla="*/ 1069793 w 1235415"/>
                <a:gd name="connsiteY2" fmla="*/ 86551 h 215307"/>
                <a:gd name="connsiteX3" fmla="*/ 1234516 w 1235415"/>
                <a:gd name="connsiteY3" fmla="*/ 215307 h 215307"/>
                <a:gd name="connsiteX4" fmla="*/ 603068 w 1235415"/>
                <a:gd name="connsiteY4" fmla="*/ 128007 h 215307"/>
                <a:gd name="connsiteX5" fmla="*/ 342 w 1235415"/>
                <a:gd name="connsiteY5" fmla="*/ 187103 h 215307"/>
                <a:gd name="connsiteX6" fmla="*/ 155393 w 1235415"/>
                <a:gd name="connsiteY6" fmla="*/ 86551 h 215307"/>
                <a:gd name="connsiteX0" fmla="*/ 155393 w 1235519"/>
                <a:gd name="connsiteY0" fmla="*/ 86552 h 215308"/>
                <a:gd name="connsiteX1" fmla="*/ 612593 w 1235519"/>
                <a:gd name="connsiteY1" fmla="*/ 1 h 215308"/>
                <a:gd name="connsiteX2" fmla="*/ 1084081 w 1235519"/>
                <a:gd name="connsiteY2" fmla="*/ 88933 h 215308"/>
                <a:gd name="connsiteX3" fmla="*/ 1234516 w 1235519"/>
                <a:gd name="connsiteY3" fmla="*/ 215308 h 215308"/>
                <a:gd name="connsiteX4" fmla="*/ 603068 w 1235519"/>
                <a:gd name="connsiteY4" fmla="*/ 128008 h 215308"/>
                <a:gd name="connsiteX5" fmla="*/ 342 w 1235519"/>
                <a:gd name="connsiteY5" fmla="*/ 187104 h 215308"/>
                <a:gd name="connsiteX6" fmla="*/ 155393 w 1235519"/>
                <a:gd name="connsiteY6" fmla="*/ 86552 h 215308"/>
                <a:gd name="connsiteX0" fmla="*/ 155668 w 1235794"/>
                <a:gd name="connsiteY0" fmla="*/ 86553 h 215309"/>
                <a:gd name="connsiteX1" fmla="*/ 600962 w 1235794"/>
                <a:gd name="connsiteY1" fmla="*/ 2 h 215309"/>
                <a:gd name="connsiteX2" fmla="*/ 1084356 w 1235794"/>
                <a:gd name="connsiteY2" fmla="*/ 88934 h 215309"/>
                <a:gd name="connsiteX3" fmla="*/ 1234791 w 1235794"/>
                <a:gd name="connsiteY3" fmla="*/ 215309 h 215309"/>
                <a:gd name="connsiteX4" fmla="*/ 603343 w 1235794"/>
                <a:gd name="connsiteY4" fmla="*/ 128009 h 215309"/>
                <a:gd name="connsiteX5" fmla="*/ 617 w 1235794"/>
                <a:gd name="connsiteY5" fmla="*/ 187105 h 215309"/>
                <a:gd name="connsiteX6" fmla="*/ 155668 w 1235794"/>
                <a:gd name="connsiteY6" fmla="*/ 86553 h 215309"/>
                <a:gd name="connsiteX0" fmla="*/ 155668 w 1233433"/>
                <a:gd name="connsiteY0" fmla="*/ 86553 h 205784"/>
                <a:gd name="connsiteX1" fmla="*/ 600962 w 1233433"/>
                <a:gd name="connsiteY1" fmla="*/ 2 h 205784"/>
                <a:gd name="connsiteX2" fmla="*/ 1084356 w 1233433"/>
                <a:gd name="connsiteY2" fmla="*/ 88934 h 205784"/>
                <a:gd name="connsiteX3" fmla="*/ 1232410 w 1233433"/>
                <a:gd name="connsiteY3" fmla="*/ 205784 h 205784"/>
                <a:gd name="connsiteX4" fmla="*/ 603343 w 1233433"/>
                <a:gd name="connsiteY4" fmla="*/ 128009 h 205784"/>
                <a:gd name="connsiteX5" fmla="*/ 617 w 1233433"/>
                <a:gd name="connsiteY5" fmla="*/ 187105 h 205784"/>
                <a:gd name="connsiteX6" fmla="*/ 155668 w 1233433"/>
                <a:gd name="connsiteY6" fmla="*/ 86553 h 205784"/>
                <a:gd name="connsiteX0" fmla="*/ 155668 w 1233433"/>
                <a:gd name="connsiteY0" fmla="*/ 86553 h 205784"/>
                <a:gd name="connsiteX1" fmla="*/ 600962 w 1233433"/>
                <a:gd name="connsiteY1" fmla="*/ 2 h 205784"/>
                <a:gd name="connsiteX2" fmla="*/ 1084356 w 1233433"/>
                <a:gd name="connsiteY2" fmla="*/ 88934 h 205784"/>
                <a:gd name="connsiteX3" fmla="*/ 1232410 w 1233433"/>
                <a:gd name="connsiteY3" fmla="*/ 205784 h 205784"/>
                <a:gd name="connsiteX4" fmla="*/ 603343 w 1233433"/>
                <a:gd name="connsiteY4" fmla="*/ 128009 h 205784"/>
                <a:gd name="connsiteX5" fmla="*/ 617 w 1233433"/>
                <a:gd name="connsiteY5" fmla="*/ 187105 h 205784"/>
                <a:gd name="connsiteX6" fmla="*/ 155668 w 1233433"/>
                <a:gd name="connsiteY6" fmla="*/ 86553 h 205784"/>
                <a:gd name="connsiteX0" fmla="*/ 155668 w 1232410"/>
                <a:gd name="connsiteY0" fmla="*/ 86553 h 205784"/>
                <a:gd name="connsiteX1" fmla="*/ 600962 w 1232410"/>
                <a:gd name="connsiteY1" fmla="*/ 2 h 205784"/>
                <a:gd name="connsiteX2" fmla="*/ 1084356 w 1232410"/>
                <a:gd name="connsiteY2" fmla="*/ 88934 h 205784"/>
                <a:gd name="connsiteX3" fmla="*/ 1232410 w 1232410"/>
                <a:gd name="connsiteY3" fmla="*/ 205784 h 205784"/>
                <a:gd name="connsiteX4" fmla="*/ 603343 w 1232410"/>
                <a:gd name="connsiteY4" fmla="*/ 128009 h 205784"/>
                <a:gd name="connsiteX5" fmla="*/ 617 w 1232410"/>
                <a:gd name="connsiteY5" fmla="*/ 187105 h 205784"/>
                <a:gd name="connsiteX6" fmla="*/ 155668 w 1232410"/>
                <a:gd name="connsiteY6" fmla="*/ 86553 h 205784"/>
                <a:gd name="connsiteX0" fmla="*/ 155668 w 1232410"/>
                <a:gd name="connsiteY0" fmla="*/ 86553 h 205784"/>
                <a:gd name="connsiteX1" fmla="*/ 600962 w 1232410"/>
                <a:gd name="connsiteY1" fmla="*/ 2 h 205784"/>
                <a:gd name="connsiteX2" fmla="*/ 1077212 w 1232410"/>
                <a:gd name="connsiteY2" fmla="*/ 88934 h 205784"/>
                <a:gd name="connsiteX3" fmla="*/ 1232410 w 1232410"/>
                <a:gd name="connsiteY3" fmla="*/ 205784 h 205784"/>
                <a:gd name="connsiteX4" fmla="*/ 603343 w 1232410"/>
                <a:gd name="connsiteY4" fmla="*/ 128009 h 205784"/>
                <a:gd name="connsiteX5" fmla="*/ 617 w 1232410"/>
                <a:gd name="connsiteY5" fmla="*/ 187105 h 205784"/>
                <a:gd name="connsiteX6" fmla="*/ 155668 w 1232410"/>
                <a:gd name="connsiteY6" fmla="*/ 86553 h 205784"/>
                <a:gd name="connsiteX0" fmla="*/ 167498 w 1244240"/>
                <a:gd name="connsiteY0" fmla="*/ 86553 h 205784"/>
                <a:gd name="connsiteX1" fmla="*/ 612792 w 1244240"/>
                <a:gd name="connsiteY1" fmla="*/ 2 h 205784"/>
                <a:gd name="connsiteX2" fmla="*/ 1089042 w 1244240"/>
                <a:gd name="connsiteY2" fmla="*/ 88934 h 205784"/>
                <a:gd name="connsiteX3" fmla="*/ 1244240 w 1244240"/>
                <a:gd name="connsiteY3" fmla="*/ 205784 h 205784"/>
                <a:gd name="connsiteX4" fmla="*/ 615173 w 1244240"/>
                <a:gd name="connsiteY4" fmla="*/ 128009 h 205784"/>
                <a:gd name="connsiteX5" fmla="*/ 541 w 1244240"/>
                <a:gd name="connsiteY5" fmla="*/ 191867 h 205784"/>
                <a:gd name="connsiteX6" fmla="*/ 167498 w 1244240"/>
                <a:gd name="connsiteY6" fmla="*/ 86553 h 205784"/>
                <a:gd name="connsiteX0" fmla="*/ 167498 w 1244240"/>
                <a:gd name="connsiteY0" fmla="*/ 86553 h 205784"/>
                <a:gd name="connsiteX1" fmla="*/ 612792 w 1244240"/>
                <a:gd name="connsiteY1" fmla="*/ 2 h 205784"/>
                <a:gd name="connsiteX2" fmla="*/ 1089042 w 1244240"/>
                <a:gd name="connsiteY2" fmla="*/ 88934 h 205784"/>
                <a:gd name="connsiteX3" fmla="*/ 1244240 w 1244240"/>
                <a:gd name="connsiteY3" fmla="*/ 205784 h 205784"/>
                <a:gd name="connsiteX4" fmla="*/ 615173 w 1244240"/>
                <a:gd name="connsiteY4" fmla="*/ 128009 h 205784"/>
                <a:gd name="connsiteX5" fmla="*/ 541 w 1244240"/>
                <a:gd name="connsiteY5" fmla="*/ 191867 h 205784"/>
                <a:gd name="connsiteX6" fmla="*/ 167498 w 1244240"/>
                <a:gd name="connsiteY6" fmla="*/ 86553 h 205784"/>
                <a:gd name="connsiteX0" fmla="*/ 167498 w 1232334"/>
                <a:gd name="connsiteY0" fmla="*/ 86553 h 193878"/>
                <a:gd name="connsiteX1" fmla="*/ 612792 w 1232334"/>
                <a:gd name="connsiteY1" fmla="*/ 2 h 193878"/>
                <a:gd name="connsiteX2" fmla="*/ 1089042 w 1232334"/>
                <a:gd name="connsiteY2" fmla="*/ 88934 h 193878"/>
                <a:gd name="connsiteX3" fmla="*/ 1232334 w 1232334"/>
                <a:gd name="connsiteY3" fmla="*/ 193878 h 193878"/>
                <a:gd name="connsiteX4" fmla="*/ 615173 w 1232334"/>
                <a:gd name="connsiteY4" fmla="*/ 128009 h 193878"/>
                <a:gd name="connsiteX5" fmla="*/ 541 w 1232334"/>
                <a:gd name="connsiteY5" fmla="*/ 191867 h 193878"/>
                <a:gd name="connsiteX6" fmla="*/ 167498 w 1232334"/>
                <a:gd name="connsiteY6" fmla="*/ 86553 h 193878"/>
                <a:gd name="connsiteX0" fmla="*/ 167498 w 1232334"/>
                <a:gd name="connsiteY0" fmla="*/ 86553 h 193878"/>
                <a:gd name="connsiteX1" fmla="*/ 612792 w 1232334"/>
                <a:gd name="connsiteY1" fmla="*/ 2 h 193878"/>
                <a:gd name="connsiteX2" fmla="*/ 1089042 w 1232334"/>
                <a:gd name="connsiteY2" fmla="*/ 88934 h 193878"/>
                <a:gd name="connsiteX3" fmla="*/ 1232334 w 1232334"/>
                <a:gd name="connsiteY3" fmla="*/ 193878 h 193878"/>
                <a:gd name="connsiteX4" fmla="*/ 615173 w 1232334"/>
                <a:gd name="connsiteY4" fmla="*/ 128009 h 193878"/>
                <a:gd name="connsiteX5" fmla="*/ 541 w 1232334"/>
                <a:gd name="connsiteY5" fmla="*/ 191867 h 193878"/>
                <a:gd name="connsiteX6" fmla="*/ 167498 w 1232334"/>
                <a:gd name="connsiteY6" fmla="*/ 86553 h 193878"/>
                <a:gd name="connsiteX0" fmla="*/ 167498 w 1229953"/>
                <a:gd name="connsiteY0" fmla="*/ 86553 h 191870"/>
                <a:gd name="connsiteX1" fmla="*/ 612792 w 1229953"/>
                <a:gd name="connsiteY1" fmla="*/ 2 h 191870"/>
                <a:gd name="connsiteX2" fmla="*/ 1089042 w 1229953"/>
                <a:gd name="connsiteY2" fmla="*/ 88934 h 191870"/>
                <a:gd name="connsiteX3" fmla="*/ 1229953 w 1229953"/>
                <a:gd name="connsiteY3" fmla="*/ 186735 h 191870"/>
                <a:gd name="connsiteX4" fmla="*/ 615173 w 1229953"/>
                <a:gd name="connsiteY4" fmla="*/ 128009 h 191870"/>
                <a:gd name="connsiteX5" fmla="*/ 541 w 1229953"/>
                <a:gd name="connsiteY5" fmla="*/ 191867 h 191870"/>
                <a:gd name="connsiteX6" fmla="*/ 167498 w 1229953"/>
                <a:gd name="connsiteY6" fmla="*/ 86553 h 191870"/>
                <a:gd name="connsiteX0" fmla="*/ 167498 w 1229953"/>
                <a:gd name="connsiteY0" fmla="*/ 86553 h 191870"/>
                <a:gd name="connsiteX1" fmla="*/ 612792 w 1229953"/>
                <a:gd name="connsiteY1" fmla="*/ 2 h 191870"/>
                <a:gd name="connsiteX2" fmla="*/ 1089042 w 1229953"/>
                <a:gd name="connsiteY2" fmla="*/ 88934 h 191870"/>
                <a:gd name="connsiteX3" fmla="*/ 1229953 w 1229953"/>
                <a:gd name="connsiteY3" fmla="*/ 186735 h 191870"/>
                <a:gd name="connsiteX4" fmla="*/ 615173 w 1229953"/>
                <a:gd name="connsiteY4" fmla="*/ 128009 h 191870"/>
                <a:gd name="connsiteX5" fmla="*/ 541 w 1229953"/>
                <a:gd name="connsiteY5" fmla="*/ 191867 h 191870"/>
                <a:gd name="connsiteX6" fmla="*/ 167498 w 1229953"/>
                <a:gd name="connsiteY6" fmla="*/ 86553 h 191870"/>
                <a:gd name="connsiteX0" fmla="*/ 229940 w 1292395"/>
                <a:gd name="connsiteY0" fmla="*/ 86553 h 202258"/>
                <a:gd name="connsiteX1" fmla="*/ 675234 w 1292395"/>
                <a:gd name="connsiteY1" fmla="*/ 2 h 202258"/>
                <a:gd name="connsiteX2" fmla="*/ 1151484 w 1292395"/>
                <a:gd name="connsiteY2" fmla="*/ 88934 h 202258"/>
                <a:gd name="connsiteX3" fmla="*/ 1292395 w 1292395"/>
                <a:gd name="connsiteY3" fmla="*/ 186735 h 202258"/>
                <a:gd name="connsiteX4" fmla="*/ 62983 w 1292395"/>
                <a:gd name="connsiteY4" fmla="*/ 191867 h 202258"/>
                <a:gd name="connsiteX5" fmla="*/ 229940 w 1292395"/>
                <a:gd name="connsiteY5" fmla="*/ 86553 h 202258"/>
                <a:gd name="connsiteX0" fmla="*/ 166966 w 1229421"/>
                <a:gd name="connsiteY0" fmla="*/ 86553 h 202258"/>
                <a:gd name="connsiteX1" fmla="*/ 612260 w 1229421"/>
                <a:gd name="connsiteY1" fmla="*/ 2 h 202258"/>
                <a:gd name="connsiteX2" fmla="*/ 1088510 w 1229421"/>
                <a:gd name="connsiteY2" fmla="*/ 88934 h 202258"/>
                <a:gd name="connsiteX3" fmla="*/ 1229421 w 1229421"/>
                <a:gd name="connsiteY3" fmla="*/ 186735 h 202258"/>
                <a:gd name="connsiteX4" fmla="*/ 9 w 1229421"/>
                <a:gd name="connsiteY4" fmla="*/ 191867 h 202258"/>
                <a:gd name="connsiteX5" fmla="*/ 166966 w 1229421"/>
                <a:gd name="connsiteY5" fmla="*/ 86553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21" h="202258">
                  <a:moveTo>
                    <a:pt x="166966" y="86553"/>
                  </a:moveTo>
                  <a:cubicBezTo>
                    <a:pt x="269008" y="54576"/>
                    <a:pt x="458669" y="-395"/>
                    <a:pt x="612260" y="2"/>
                  </a:cubicBezTo>
                  <a:cubicBezTo>
                    <a:pt x="765851" y="399"/>
                    <a:pt x="1038718" y="63488"/>
                    <a:pt x="1088510" y="88934"/>
                  </a:cubicBezTo>
                  <a:cubicBezTo>
                    <a:pt x="1138302" y="114380"/>
                    <a:pt x="1223198" y="165537"/>
                    <a:pt x="1229421" y="186735"/>
                  </a:cubicBezTo>
                  <a:cubicBezTo>
                    <a:pt x="1048004" y="203890"/>
                    <a:pt x="177085" y="208564"/>
                    <a:pt x="9" y="191867"/>
                  </a:cubicBezTo>
                  <a:cubicBezTo>
                    <a:pt x="-855" y="189458"/>
                    <a:pt x="64924" y="118530"/>
                    <a:pt x="166966" y="86553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pic>
          <p:nvPicPr>
            <p:cNvPr id="26" name="Picture 2" descr="Figure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990722"/>
              <a:ext cx="227012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FF0330D-52F9-4A59-B162-2FEF57914A53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B13223-EFB0-4896-AE5B-1486DB35707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FE805B-72D5-4633-B92F-FE4905B8D210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0E3518-4B2B-4AD9-A4FD-A7A0EA5C4D81}"/>
              </a:ext>
            </a:extLst>
          </p:cNvPr>
          <p:cNvSpPr txBox="1"/>
          <p:nvPr/>
        </p:nvSpPr>
        <p:spPr>
          <a:xfrm>
            <a:off x="981757" y="2639027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76EFD-6D7E-4814-9F75-44AF2560B4FF}"/>
              </a:ext>
            </a:extLst>
          </p:cNvPr>
          <p:cNvSpPr txBox="1"/>
          <p:nvPr/>
        </p:nvSpPr>
        <p:spPr>
          <a:xfrm>
            <a:off x="981757" y="193088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280B51-746F-47B0-BE59-11AF266832E6}"/>
              </a:ext>
            </a:extLst>
          </p:cNvPr>
          <p:cNvSpPr txBox="1"/>
          <p:nvPr/>
        </p:nvSpPr>
        <p:spPr>
          <a:xfrm>
            <a:off x="981757" y="389870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990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82432" y="1095375"/>
            <a:ext cx="6031016" cy="471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 Medium Turn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Maintain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ookout – Traffic, airspace, cloud, reference point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ttitude – Confirm correct, 30⁰ AoB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nstruments – Confirm performance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          (Altitude, bank angle, balance ball)</a:t>
            </a:r>
          </a:p>
        </p:txBody>
      </p:sp>
      <p:pic>
        <p:nvPicPr>
          <p:cNvPr id="21" name="Picture 11" descr="A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08" y="2157668"/>
            <a:ext cx="18827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56"/>
          <p:cNvSpPr>
            <a:spLocks noChangeShapeType="1"/>
          </p:cNvSpPr>
          <p:nvPr/>
        </p:nvSpPr>
        <p:spPr bwMode="auto">
          <a:xfrm flipH="1">
            <a:off x="8954325" y="1858433"/>
            <a:ext cx="346308" cy="5686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9246415" y="1590037"/>
            <a:ext cx="464335" cy="32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03" tIns="39952" rIns="79903" bIns="39952">
            <a:spAutoFit/>
          </a:bodyPr>
          <a:lstStyle>
            <a:lvl1pPr defTabSz="661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61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61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61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61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AU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73C881-29BE-412B-82A8-824A31804CBE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A1C936-9F0F-40DA-84E5-FB5F2758CB80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48D211-40C7-4E3D-9575-C8EF3BCD41A1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6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 bwMode="auto">
          <a:xfrm>
            <a:off x="982435" y="1095376"/>
            <a:ext cx="7129463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The Medium Turn</a:t>
            </a:r>
          </a:p>
          <a:p>
            <a:pPr>
              <a:buFontTx/>
              <a:buNone/>
              <a:defRPr/>
            </a:pPr>
            <a:endParaRPr lang="en-GB" altLang="en-US" sz="1100" b="1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GB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Exit</a:t>
            </a: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Anticipate reference point by ½ </a:t>
            </a:r>
            <a:r>
              <a:rPr lang="en-NZ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AoB</a:t>
            </a:r>
            <a:endParaRPr lang="en-NZ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Roll out smoothly with Aileron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Balance with Rudder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Set S&amp;L attitude with Elevator</a:t>
            </a: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Check PAT</a:t>
            </a:r>
            <a:endParaRPr lang="en-NZ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4642325" y="2912801"/>
            <a:ext cx="3238176" cy="36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58" tIns="41329" rIns="82658" bIns="41329">
            <a:spAutoFit/>
          </a:bodyPr>
          <a:lstStyle/>
          <a:p>
            <a:pPr defTabSz="825500">
              <a:spcBef>
                <a:spcPct val="50000"/>
              </a:spcBef>
              <a:defRPr/>
            </a:pPr>
            <a:r>
              <a:rPr lang="en-A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Coordinate  (eyes outside)</a:t>
            </a:r>
          </a:p>
        </p:txBody>
      </p:sp>
      <p:sp>
        <p:nvSpPr>
          <p:cNvPr id="68" name="Text Box 147"/>
          <p:cNvSpPr txBox="1">
            <a:spLocks noChangeArrowheads="1"/>
          </p:cNvSpPr>
          <p:nvPr/>
        </p:nvSpPr>
        <p:spPr bwMode="auto">
          <a:xfrm>
            <a:off x="4260517" y="2445549"/>
            <a:ext cx="536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}</a:t>
            </a:r>
          </a:p>
        </p:txBody>
      </p:sp>
      <p:pic>
        <p:nvPicPr>
          <p:cNvPr id="22" name="Picture 2" descr="Fig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>
                        <a14:foregroundMark x1="39225" y1="60000" x2="60775" y2="60000"/>
                        <a14:backgroundMark x1="25707" y1="532" x2="70694" y2="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23" y="4038716"/>
            <a:ext cx="3695105" cy="17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1B4567-01CA-4553-9A67-5F041D5F733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D012E-F208-4DD4-ABC5-70816F2A903B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E3AB15-742F-45A0-BB51-710BF5AD8119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FC900F6-6151-4A63-97BC-A960FFD80C88}"/>
              </a:ext>
            </a:extLst>
          </p:cNvPr>
          <p:cNvSpPr txBox="1"/>
          <p:nvPr/>
        </p:nvSpPr>
        <p:spPr>
          <a:xfrm>
            <a:off x="981757" y="2639027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0FED1-E7EC-4AB5-889A-E725B4A39BF3}"/>
              </a:ext>
            </a:extLst>
          </p:cNvPr>
          <p:cNvSpPr txBox="1"/>
          <p:nvPr/>
        </p:nvSpPr>
        <p:spPr>
          <a:xfrm>
            <a:off x="981757" y="193088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08B1C2-1DE3-409C-BDBA-BC4BEFE36425}"/>
              </a:ext>
            </a:extLst>
          </p:cNvPr>
          <p:cNvSpPr txBox="1"/>
          <p:nvPr/>
        </p:nvSpPr>
        <p:spPr>
          <a:xfrm>
            <a:off x="981757" y="3679631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465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 bwMode="auto">
          <a:xfrm>
            <a:off x="982435" y="1095376"/>
            <a:ext cx="7129463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NZ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Climbing Turns</a:t>
            </a:r>
          </a:p>
          <a:p>
            <a:pPr eaLnBrk="1" hangingPunct="1"/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Ref point, Ref Altitude, Lookout</a:t>
            </a:r>
          </a:p>
          <a:p>
            <a:pPr eaLnBrk="1" hangingPunct="1"/>
            <a:endParaRPr lang="en-NZ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Establish cruise climb at 80kts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Roll in with aileron, Balance with rudder 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Limit AoB to 20°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Tendency to continue rolling into turn – hold off with aileron</a:t>
            </a:r>
          </a:p>
          <a:p>
            <a:pPr eaLnBrk="1" hangingPunct="1"/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Descending Turns</a:t>
            </a:r>
          </a:p>
          <a:p>
            <a:pPr eaLnBrk="1" hangingPunct="1"/>
            <a:endParaRPr lang="en-NZ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Ref Point, Ref altitude, Lookout</a:t>
            </a:r>
          </a:p>
          <a:p>
            <a:pPr eaLnBrk="1" hangingPunct="1"/>
            <a:endParaRPr lang="en-NZ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Establish powered descent at 70kts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Roll in with aileron to 30° AoB, Balance with rudder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Relax back pressure to maintain 70kts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Tendency to roll out of turn – hold on with aileron</a:t>
            </a:r>
          </a:p>
          <a:p>
            <a:pPr eaLnBrk="1" hangingPunct="1"/>
            <a:endPara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85" y1="22466" x2="96875" y2="22466"/>
                        <a14:foregroundMark x1="42134" y1="66047" x2="67026" y2="42568"/>
                        <a14:foregroundMark x1="46444" y1="58784" x2="59806" y2="46453"/>
                        <a14:foregroundMark x1="48922" y1="56081" x2="58405" y2="46791"/>
                        <a14:backgroundMark x1="28233" y1="67905" x2="46228" y2="32095"/>
                        <a14:backgroundMark x1="47306" y1="52365" x2="62716" y2="42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85" y="3896797"/>
            <a:ext cx="2876288" cy="1834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39" r="100000">
                        <a14:foregroundMark x1="46552" y1="59966" x2="64116" y2="43750"/>
                        <a14:foregroundMark x1="47522" y1="58108" x2="51509" y2="54054"/>
                        <a14:foregroundMark x1="57759" y1="48649" x2="59483" y2="46959"/>
                        <a14:backgroundMark x1="17134" y1="65034" x2="78341" y2="5574"/>
                        <a14:backgroundMark x1="45259" y1="57264" x2="65194" y2="39865"/>
                        <a14:backgroundMark x1="35884" y1="93412" x2="35884" y2="93412"/>
                        <a14:backgroundMark x1="9104" y1="95918" x2="26879" y2="95918"/>
                        <a14:backgroundMark x1="43208" y1="97959" x2="86127" y2="95011"/>
                        <a14:backgroundMark x1="28468" y1="89569" x2="28468" y2="89569"/>
                        <a14:backgroundMark x1="35405" y1="92971" x2="35405" y2="92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85" y="1112454"/>
            <a:ext cx="2876288" cy="18348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AACBCA-85AB-4895-B212-496B1C8A1A0D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0A6D7A-5D5B-4A3C-A823-72F8FA37B61E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AB082F-FDEF-4C79-B2C1-DCC7A06C978C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3">
            <a:extLst>
              <a:ext uri="{FF2B5EF4-FFF2-40B4-BE49-F238E27FC236}">
                <a16:creationId xmlns:a16="http://schemas.microsoft.com/office/drawing/2014/main" id="{BCC4088F-9F7C-4901-A8E7-6ABC509D0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87" y="6308837"/>
            <a:ext cx="105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 Slide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A4EC5-F040-4BAB-A329-38CCF728251F}"/>
              </a:ext>
            </a:extLst>
          </p:cNvPr>
          <p:cNvSpPr txBox="1"/>
          <p:nvPr/>
        </p:nvSpPr>
        <p:spPr>
          <a:xfrm>
            <a:off x="981757" y="2105627"/>
            <a:ext cx="29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A2E5F-BE5C-46BA-B04E-B3F0B5685C4B}"/>
              </a:ext>
            </a:extLst>
          </p:cNvPr>
          <p:cNvSpPr txBox="1"/>
          <p:nvPr/>
        </p:nvSpPr>
        <p:spPr>
          <a:xfrm>
            <a:off x="981757" y="4344002"/>
            <a:ext cx="29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107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53322D-05F4-4EE4-A0F8-056447D6699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8FFF7-D207-4EE1-8D2E-421BD5C8943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Objectives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C7CE1-0D78-4152-A146-6EBE73B082F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>
            <a:extLst>
              <a:ext uri="{FF2B5EF4-FFF2-40B4-BE49-F238E27FC236}">
                <a16:creationId xmlns:a16="http://schemas.microsoft.com/office/drawing/2014/main" id="{D78C9A82-E0ED-403B-8282-9067BCA8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613392"/>
            <a:ext cx="8280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change direction through 360˚ at a constant rate, using 30˚ angle of bank, while maintaining a constant altitude and keeping the aeroplane in balance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complete a medium turn while climbing and descending</a:t>
            </a:r>
          </a:p>
        </p:txBody>
      </p:sp>
    </p:spTree>
    <p:extLst>
      <p:ext uri="{BB962C8B-B14F-4D97-AF65-F5344CB8AC3E}">
        <p14:creationId xmlns:p14="http://schemas.microsoft.com/office/powerpoint/2010/main" val="205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 58"/>
          <p:cNvSpPr>
            <a:spLocks noChangeShapeType="1"/>
          </p:cNvSpPr>
          <p:nvPr/>
        </p:nvSpPr>
        <p:spPr bwMode="auto">
          <a:xfrm>
            <a:off x="2131335" y="3994150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pic>
        <p:nvPicPr>
          <p:cNvPr id="1028" name="Picture 4" descr="Light Aircraft Vector Stock Illustrations – 3,718 Light Aircraft Vector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2" b="70037"/>
          <a:stretch/>
        </p:blipFill>
        <p:spPr bwMode="auto">
          <a:xfrm>
            <a:off x="4432026" y="3507655"/>
            <a:ext cx="2742366" cy="9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ine 102"/>
          <p:cNvSpPr>
            <a:spLocks noChangeShapeType="1"/>
          </p:cNvSpPr>
          <p:nvPr/>
        </p:nvSpPr>
        <p:spPr bwMode="auto">
          <a:xfrm flipH="1">
            <a:off x="5795285" y="2234849"/>
            <a:ext cx="7937" cy="1538288"/>
          </a:xfrm>
          <a:prstGeom prst="line">
            <a:avLst/>
          </a:prstGeom>
          <a:noFill/>
          <a:ln w="38100">
            <a:solidFill>
              <a:srgbClr val="1450E6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94" name="Line 58"/>
          <p:cNvSpPr>
            <a:spLocks noChangeShapeType="1"/>
          </p:cNvSpPr>
          <p:nvPr/>
        </p:nvSpPr>
        <p:spPr bwMode="auto">
          <a:xfrm>
            <a:off x="2134510" y="2243138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100" name="Line 58"/>
          <p:cNvSpPr>
            <a:spLocks noChangeShapeType="1"/>
          </p:cNvSpPr>
          <p:nvPr/>
        </p:nvSpPr>
        <p:spPr bwMode="auto">
          <a:xfrm>
            <a:off x="2128160" y="5754688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62" name="TextBox 61"/>
          <p:cNvSpPr txBox="1"/>
          <p:nvPr/>
        </p:nvSpPr>
        <p:spPr>
          <a:xfrm>
            <a:off x="1544035" y="6186841"/>
            <a:ext cx="91430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 maintain a level turn lift must be increased, this is done by increasing the angle of attack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784174" y="4008439"/>
            <a:ext cx="873125" cy="3174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5608498" y="5778501"/>
            <a:ext cx="43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BE28"/>
                </a:solidFill>
                <a:cs typeface="Arial" panose="020B0604020202020204" pitchFamily="34" charset="0"/>
              </a:rPr>
              <a:t>W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669873" y="1884363"/>
            <a:ext cx="323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1450E6"/>
                </a:solidFill>
                <a:cs typeface="Arial" panose="020B0604020202020204" pitchFamily="34" charset="0"/>
              </a:rPr>
              <a:t>L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619198" y="1898651"/>
            <a:ext cx="323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1450E6"/>
                </a:solidFill>
                <a:cs typeface="Arial" panose="020B0604020202020204" pitchFamily="34" charset="0"/>
              </a:rPr>
              <a:t>L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16200000" flipH="1">
            <a:off x="5867518" y="3217070"/>
            <a:ext cx="1570037" cy="95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6230260" y="2050928"/>
            <a:ext cx="1588" cy="8397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5212902" y="2378075"/>
            <a:ext cx="773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VCL</a:t>
            </a:r>
          </a:p>
        </p:txBody>
      </p:sp>
      <p:sp>
        <p:nvSpPr>
          <p:cNvPr id="49" name="TextBox 25"/>
          <p:cNvSpPr txBox="1">
            <a:spLocks noChangeArrowheads="1"/>
          </p:cNvSpPr>
          <p:nvPr/>
        </p:nvSpPr>
        <p:spPr bwMode="auto">
          <a:xfrm>
            <a:off x="6757954" y="3688074"/>
            <a:ext cx="1463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HCL = CPF</a:t>
            </a:r>
          </a:p>
        </p:txBody>
      </p:sp>
      <p:sp>
        <p:nvSpPr>
          <p:cNvPr id="52" name="Line 102"/>
          <p:cNvSpPr>
            <a:spLocks noChangeShapeType="1"/>
          </p:cNvSpPr>
          <p:nvPr/>
        </p:nvSpPr>
        <p:spPr bwMode="auto">
          <a:xfrm rot="1663748" flipH="1">
            <a:off x="6692076" y="2224538"/>
            <a:ext cx="14818" cy="316919"/>
          </a:xfrm>
          <a:prstGeom prst="line">
            <a:avLst/>
          </a:prstGeom>
          <a:noFill/>
          <a:ln w="38100">
            <a:solidFill>
              <a:srgbClr val="1450E6"/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cxnSp>
        <p:nvCxnSpPr>
          <p:cNvPr id="53" name="Straight Connector 52"/>
          <p:cNvCxnSpPr/>
          <p:nvPr/>
        </p:nvCxnSpPr>
        <p:spPr>
          <a:xfrm>
            <a:off x="6522361" y="4011613"/>
            <a:ext cx="272411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5921322" y="3122613"/>
            <a:ext cx="1731962" cy="111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>
            <a:off x="6288844" y="1767682"/>
            <a:ext cx="0" cy="9667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665562" y="2571571"/>
            <a:ext cx="11123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VCL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=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</a:t>
            </a: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982435" y="1095375"/>
            <a:ext cx="65248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Forces in a Turn</a:t>
            </a:r>
          </a:p>
        </p:txBody>
      </p:sp>
      <p:sp>
        <p:nvSpPr>
          <p:cNvPr id="34" name="Line 102"/>
          <p:cNvSpPr>
            <a:spLocks noChangeShapeType="1"/>
          </p:cNvSpPr>
          <p:nvPr/>
        </p:nvSpPr>
        <p:spPr bwMode="auto">
          <a:xfrm>
            <a:off x="5798460" y="4008439"/>
            <a:ext cx="0" cy="1754187"/>
          </a:xfrm>
          <a:prstGeom prst="line">
            <a:avLst/>
          </a:prstGeom>
          <a:noFill/>
          <a:ln w="38100">
            <a:solidFill>
              <a:srgbClr val="00BE28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grpSp>
        <p:nvGrpSpPr>
          <p:cNvPr id="6" name="Group 5"/>
          <p:cNvGrpSpPr/>
          <p:nvPr/>
        </p:nvGrpSpPr>
        <p:grpSpPr>
          <a:xfrm>
            <a:off x="5695981" y="2246184"/>
            <a:ext cx="107643" cy="3483256"/>
            <a:chOff x="4308794" y="2243161"/>
            <a:chExt cx="107643" cy="3483256"/>
          </a:xfrm>
        </p:grpSpPr>
        <p:sp>
          <p:nvSpPr>
            <p:cNvPr id="33" name="Line 102"/>
            <p:cNvSpPr>
              <a:spLocks noChangeShapeType="1"/>
            </p:cNvSpPr>
            <p:nvPr/>
          </p:nvSpPr>
          <p:spPr bwMode="auto">
            <a:xfrm flipH="1">
              <a:off x="4408500" y="2243161"/>
              <a:ext cx="7937" cy="1736725"/>
            </a:xfrm>
            <a:prstGeom prst="line">
              <a:avLst/>
            </a:prstGeom>
            <a:noFill/>
            <a:ln w="38100">
              <a:solidFill>
                <a:srgbClr val="1450E6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 b="1"/>
            </a:p>
          </p:txBody>
        </p:sp>
        <p:sp>
          <p:nvSpPr>
            <p:cNvPr id="5" name="Oval 4"/>
            <p:cNvSpPr/>
            <p:nvPr/>
          </p:nvSpPr>
          <p:spPr>
            <a:xfrm flipH="1">
              <a:off x="4308794" y="5680698"/>
              <a:ext cx="45719" cy="4571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1894860-5303-4D45-8D5E-96253512AEC2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C8158B-0B8F-4BE6-A7B0-678F28DEC0B1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3A7EBB-FCC7-4C8E-989F-CB4373D23E39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6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1.04167E-6 0.03565 " pathEditMode="relative" rAng="0" ptsTypes="AA">
                                      <p:cBhvr>
                                        <p:cTn id="53" dur="29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3565 L -0.00039 -0.000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62" grpId="0"/>
      <p:bldP spid="40" grpId="0"/>
      <p:bldP spid="41" grpId="0"/>
      <p:bldP spid="41" grpId="1"/>
      <p:bldP spid="42" grpId="0"/>
      <p:bldP spid="46" grpId="0"/>
      <p:bldP spid="49" grpId="0"/>
      <p:bldP spid="26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02"/>
          <p:cNvSpPr>
            <a:spLocks noChangeShapeType="1"/>
          </p:cNvSpPr>
          <p:nvPr/>
        </p:nvSpPr>
        <p:spPr bwMode="auto">
          <a:xfrm flipH="1">
            <a:off x="2030815" y="2620370"/>
            <a:ext cx="15875" cy="1181468"/>
          </a:xfrm>
          <a:prstGeom prst="line">
            <a:avLst/>
          </a:prstGeom>
          <a:noFill/>
          <a:ln w="38100">
            <a:solidFill>
              <a:srgbClr val="1450E6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3" name="Line 102"/>
          <p:cNvSpPr>
            <a:spLocks noChangeShapeType="1"/>
          </p:cNvSpPr>
          <p:nvPr/>
        </p:nvSpPr>
        <p:spPr bwMode="auto">
          <a:xfrm flipH="1">
            <a:off x="5855965" y="3211104"/>
            <a:ext cx="0" cy="590734"/>
          </a:xfrm>
          <a:prstGeom prst="line">
            <a:avLst/>
          </a:prstGeom>
          <a:noFill/>
          <a:ln w="38100">
            <a:solidFill>
              <a:srgbClr val="1450E6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18" name="Rectangle 98"/>
          <p:cNvSpPr>
            <a:spLocks noChangeArrowheads="1"/>
          </p:cNvSpPr>
          <p:nvPr/>
        </p:nvSpPr>
        <p:spPr bwMode="auto">
          <a:xfrm>
            <a:off x="1897888" y="2249633"/>
            <a:ext cx="300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latin typeface="+mn-lt"/>
              </a:rPr>
              <a:t>L</a:t>
            </a:r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691435" y="2813896"/>
            <a:ext cx="300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latin typeface="+mn-lt"/>
                <a:cs typeface="Arial" panose="020B0604020202020204" pitchFamily="34" charset="0"/>
              </a:rPr>
              <a:t>L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Adverse Yaw</a:t>
            </a:r>
          </a:p>
        </p:txBody>
      </p:sp>
      <p:pic>
        <p:nvPicPr>
          <p:cNvPr id="13" name="Picture 6" descr="Microsoft Flight Simulator 2020 With 10 Years of Post-release Support |  gamepressure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4" t="67719" r="25676" b="3347"/>
          <a:stretch/>
        </p:blipFill>
        <p:spPr bwMode="auto">
          <a:xfrm>
            <a:off x="1878154" y="3610301"/>
            <a:ext cx="4118494" cy="1374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EAB7F7-C16D-4296-AAA3-C592D4F67C5D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1F4572-CB03-414D-B70E-4AFE74180C15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13EB6A-B8D4-4D4C-8ABF-D760085B4948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640929">
            <a:off x="5150537" y="1208942"/>
            <a:ext cx="2485712" cy="736586"/>
            <a:chOff x="3912029" y="1604423"/>
            <a:chExt cx="2485712" cy="736586"/>
          </a:xfrm>
        </p:grpSpPr>
        <p:sp>
          <p:nvSpPr>
            <p:cNvPr id="29" name="Freeform 28"/>
            <p:cNvSpPr/>
            <p:nvPr/>
          </p:nvSpPr>
          <p:spPr>
            <a:xfrm rot="164228">
              <a:off x="3912029" y="1604423"/>
              <a:ext cx="2485712" cy="736586"/>
            </a:xfrm>
            <a:custGeom>
              <a:avLst/>
              <a:gdLst>
                <a:gd name="connsiteX0" fmla="*/ 323904 w 2346350"/>
                <a:gd name="connsiteY0" fmla="*/ 309272 h 318836"/>
                <a:gd name="connsiteX1" fmla="*/ 54 w 2346350"/>
                <a:gd name="connsiteY1" fmla="*/ 204497 h 318836"/>
                <a:gd name="connsiteX2" fmla="*/ 304854 w 2346350"/>
                <a:gd name="connsiteY2" fmla="*/ 52097 h 318836"/>
                <a:gd name="connsiteX3" fmla="*/ 1038279 w 2346350"/>
                <a:gd name="connsiteY3" fmla="*/ 13997 h 318836"/>
                <a:gd name="connsiteX4" fmla="*/ 2324154 w 2346350"/>
                <a:gd name="connsiteY4" fmla="*/ 271172 h 318836"/>
                <a:gd name="connsiteX5" fmla="*/ 1886004 w 2346350"/>
                <a:gd name="connsiteY5" fmla="*/ 318797 h 318836"/>
                <a:gd name="connsiteX0" fmla="*/ 257175 w 2279621"/>
                <a:gd name="connsiteY0" fmla="*/ 309272 h 318836"/>
                <a:gd name="connsiteX1" fmla="*/ 0 w 2279621"/>
                <a:gd name="connsiteY1" fmla="*/ 204497 h 318836"/>
                <a:gd name="connsiteX2" fmla="*/ 238125 w 2279621"/>
                <a:gd name="connsiteY2" fmla="*/ 52097 h 318836"/>
                <a:gd name="connsiteX3" fmla="*/ 971550 w 2279621"/>
                <a:gd name="connsiteY3" fmla="*/ 13997 h 318836"/>
                <a:gd name="connsiteX4" fmla="*/ 2257425 w 2279621"/>
                <a:gd name="connsiteY4" fmla="*/ 271172 h 318836"/>
                <a:gd name="connsiteX5" fmla="*/ 1819275 w 2279621"/>
                <a:gd name="connsiteY5" fmla="*/ 318797 h 318836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316485 w 2338931"/>
                <a:gd name="connsiteY0" fmla="*/ 308085 h 317649"/>
                <a:gd name="connsiteX1" fmla="*/ 59310 w 2338931"/>
                <a:gd name="connsiteY1" fmla="*/ 203310 h 317649"/>
                <a:gd name="connsiteX2" fmla="*/ 18035 w 2338931"/>
                <a:gd name="connsiteY2" fmla="*/ 156118 h 317649"/>
                <a:gd name="connsiteX3" fmla="*/ 297435 w 2338931"/>
                <a:gd name="connsiteY3" fmla="*/ 50910 h 317649"/>
                <a:gd name="connsiteX4" fmla="*/ 1030860 w 2338931"/>
                <a:gd name="connsiteY4" fmla="*/ 12810 h 317649"/>
                <a:gd name="connsiteX5" fmla="*/ 2316735 w 2338931"/>
                <a:gd name="connsiteY5" fmla="*/ 269985 h 317649"/>
                <a:gd name="connsiteX6" fmla="*/ 1878585 w 2338931"/>
                <a:gd name="connsiteY6" fmla="*/ 317610 h 317649"/>
                <a:gd name="connsiteX0" fmla="*/ 311814 w 2334260"/>
                <a:gd name="connsiteY0" fmla="*/ 308085 h 317649"/>
                <a:gd name="connsiteX1" fmla="*/ 80039 w 2334260"/>
                <a:gd name="connsiteY1" fmla="*/ 260616 h 317649"/>
                <a:gd name="connsiteX2" fmla="*/ 13364 w 2334260"/>
                <a:gd name="connsiteY2" fmla="*/ 156118 h 317649"/>
                <a:gd name="connsiteX3" fmla="*/ 292764 w 2334260"/>
                <a:gd name="connsiteY3" fmla="*/ 50910 h 317649"/>
                <a:gd name="connsiteX4" fmla="*/ 1026189 w 2334260"/>
                <a:gd name="connsiteY4" fmla="*/ 12810 h 317649"/>
                <a:gd name="connsiteX5" fmla="*/ 2312064 w 2334260"/>
                <a:gd name="connsiteY5" fmla="*/ 269985 h 317649"/>
                <a:gd name="connsiteX6" fmla="*/ 1873914 w 2334260"/>
                <a:gd name="connsiteY6" fmla="*/ 317610 h 317649"/>
                <a:gd name="connsiteX0" fmla="*/ 280272 w 2302718"/>
                <a:gd name="connsiteY0" fmla="*/ 308332 h 317896"/>
                <a:gd name="connsiteX1" fmla="*/ 48497 w 2302718"/>
                <a:gd name="connsiteY1" fmla="*/ 260863 h 317896"/>
                <a:gd name="connsiteX2" fmla="*/ 19922 w 2302718"/>
                <a:gd name="connsiteY2" fmla="*/ 166784 h 317896"/>
                <a:gd name="connsiteX3" fmla="*/ 261222 w 2302718"/>
                <a:gd name="connsiteY3" fmla="*/ 51157 h 317896"/>
                <a:gd name="connsiteX4" fmla="*/ 994647 w 2302718"/>
                <a:gd name="connsiteY4" fmla="*/ 13057 h 317896"/>
                <a:gd name="connsiteX5" fmla="*/ 2280522 w 2302718"/>
                <a:gd name="connsiteY5" fmla="*/ 270232 h 317896"/>
                <a:gd name="connsiteX6" fmla="*/ 1842372 w 2302718"/>
                <a:gd name="connsiteY6" fmla="*/ 317857 h 317896"/>
                <a:gd name="connsiteX0" fmla="*/ 300807 w 2323253"/>
                <a:gd name="connsiteY0" fmla="*/ 308589 h 318153"/>
                <a:gd name="connsiteX1" fmla="*/ 69032 w 2323253"/>
                <a:gd name="connsiteY1" fmla="*/ 261120 h 318153"/>
                <a:gd name="connsiteX2" fmla="*/ 15057 w 2323253"/>
                <a:gd name="connsiteY2" fmla="*/ 177460 h 318153"/>
                <a:gd name="connsiteX3" fmla="*/ 281757 w 2323253"/>
                <a:gd name="connsiteY3" fmla="*/ 51414 h 318153"/>
                <a:gd name="connsiteX4" fmla="*/ 1015182 w 2323253"/>
                <a:gd name="connsiteY4" fmla="*/ 13314 h 318153"/>
                <a:gd name="connsiteX5" fmla="*/ 2301057 w 2323253"/>
                <a:gd name="connsiteY5" fmla="*/ 270489 h 318153"/>
                <a:gd name="connsiteX6" fmla="*/ 1862907 w 2323253"/>
                <a:gd name="connsiteY6" fmla="*/ 318114 h 318153"/>
                <a:gd name="connsiteX0" fmla="*/ 297311 w 2319757"/>
                <a:gd name="connsiteY0" fmla="*/ 308589 h 318153"/>
                <a:gd name="connsiteX1" fmla="*/ 90936 w 2319757"/>
                <a:gd name="connsiteY1" fmla="*/ 261120 h 318153"/>
                <a:gd name="connsiteX2" fmla="*/ 11561 w 2319757"/>
                <a:gd name="connsiteY2" fmla="*/ 177460 h 318153"/>
                <a:gd name="connsiteX3" fmla="*/ 278261 w 2319757"/>
                <a:gd name="connsiteY3" fmla="*/ 51414 h 318153"/>
                <a:gd name="connsiteX4" fmla="*/ 1011686 w 2319757"/>
                <a:gd name="connsiteY4" fmla="*/ 13314 h 318153"/>
                <a:gd name="connsiteX5" fmla="*/ 2297561 w 2319757"/>
                <a:gd name="connsiteY5" fmla="*/ 270489 h 318153"/>
                <a:gd name="connsiteX6" fmla="*/ 1859411 w 2319757"/>
                <a:gd name="connsiteY6" fmla="*/ 318114 h 318153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4890 h 324454"/>
                <a:gd name="connsiteX1" fmla="*/ 79375 w 2308196"/>
                <a:gd name="connsiteY1" fmla="*/ 267421 h 324454"/>
                <a:gd name="connsiteX2" fmla="*/ 0 w 2308196"/>
                <a:gd name="connsiteY2" fmla="*/ 183761 h 324454"/>
                <a:gd name="connsiteX3" fmla="*/ 273050 w 2308196"/>
                <a:gd name="connsiteY3" fmla="*/ 31667 h 324454"/>
                <a:gd name="connsiteX4" fmla="*/ 1000125 w 2308196"/>
                <a:gd name="connsiteY4" fmla="*/ 19615 h 324454"/>
                <a:gd name="connsiteX5" fmla="*/ 2286000 w 2308196"/>
                <a:gd name="connsiteY5" fmla="*/ 276790 h 324454"/>
                <a:gd name="connsiteX6" fmla="*/ 1847850 w 2308196"/>
                <a:gd name="connsiteY6" fmla="*/ 324415 h 324454"/>
                <a:gd name="connsiteX0" fmla="*/ 285750 w 2308196"/>
                <a:gd name="connsiteY0" fmla="*/ 318549 h 328113"/>
                <a:gd name="connsiteX1" fmla="*/ 79375 w 2308196"/>
                <a:gd name="connsiteY1" fmla="*/ 271080 h 328113"/>
                <a:gd name="connsiteX2" fmla="*/ 0 w 2308196"/>
                <a:gd name="connsiteY2" fmla="*/ 187420 h 328113"/>
                <a:gd name="connsiteX3" fmla="*/ 273050 w 2308196"/>
                <a:gd name="connsiteY3" fmla="*/ 35326 h 328113"/>
                <a:gd name="connsiteX4" fmla="*/ 1000125 w 2308196"/>
                <a:gd name="connsiteY4" fmla="*/ 23274 h 328113"/>
                <a:gd name="connsiteX5" fmla="*/ 2286000 w 2308196"/>
                <a:gd name="connsiteY5" fmla="*/ 280449 h 328113"/>
                <a:gd name="connsiteX6" fmla="*/ 1847850 w 2308196"/>
                <a:gd name="connsiteY6" fmla="*/ 328074 h 328113"/>
                <a:gd name="connsiteX0" fmla="*/ 285750 w 2333617"/>
                <a:gd name="connsiteY0" fmla="*/ 318549 h 337182"/>
                <a:gd name="connsiteX1" fmla="*/ 79375 w 2333617"/>
                <a:gd name="connsiteY1" fmla="*/ 271080 h 337182"/>
                <a:gd name="connsiteX2" fmla="*/ 0 w 2333617"/>
                <a:gd name="connsiteY2" fmla="*/ 187420 h 337182"/>
                <a:gd name="connsiteX3" fmla="*/ 273050 w 2333617"/>
                <a:gd name="connsiteY3" fmla="*/ 35326 h 337182"/>
                <a:gd name="connsiteX4" fmla="*/ 1000125 w 2333617"/>
                <a:gd name="connsiteY4" fmla="*/ 23274 h 337182"/>
                <a:gd name="connsiteX5" fmla="*/ 2286000 w 2333617"/>
                <a:gd name="connsiteY5" fmla="*/ 280449 h 337182"/>
                <a:gd name="connsiteX6" fmla="*/ 1847850 w 2333617"/>
                <a:gd name="connsiteY6" fmla="*/ 328074 h 337182"/>
                <a:gd name="connsiteX0" fmla="*/ 285750 w 2341387"/>
                <a:gd name="connsiteY0" fmla="*/ 318549 h 339787"/>
                <a:gd name="connsiteX1" fmla="*/ 79375 w 2341387"/>
                <a:gd name="connsiteY1" fmla="*/ 271080 h 339787"/>
                <a:gd name="connsiteX2" fmla="*/ 0 w 2341387"/>
                <a:gd name="connsiteY2" fmla="*/ 187420 h 339787"/>
                <a:gd name="connsiteX3" fmla="*/ 273050 w 2341387"/>
                <a:gd name="connsiteY3" fmla="*/ 35326 h 339787"/>
                <a:gd name="connsiteX4" fmla="*/ 1000125 w 2341387"/>
                <a:gd name="connsiteY4" fmla="*/ 23274 h 339787"/>
                <a:gd name="connsiteX5" fmla="*/ 2286000 w 2341387"/>
                <a:gd name="connsiteY5" fmla="*/ 280449 h 339787"/>
                <a:gd name="connsiteX6" fmla="*/ 2081943 w 2341387"/>
                <a:gd name="connsiteY6" fmla="*/ 337576 h 339787"/>
                <a:gd name="connsiteX7" fmla="*/ 1847850 w 2341387"/>
                <a:gd name="connsiteY7" fmla="*/ 328074 h 339787"/>
                <a:gd name="connsiteX0" fmla="*/ 285750 w 2341387"/>
                <a:gd name="connsiteY0" fmla="*/ 318549 h 337576"/>
                <a:gd name="connsiteX1" fmla="*/ 79375 w 2341387"/>
                <a:gd name="connsiteY1" fmla="*/ 271080 h 337576"/>
                <a:gd name="connsiteX2" fmla="*/ 0 w 2341387"/>
                <a:gd name="connsiteY2" fmla="*/ 187420 h 337576"/>
                <a:gd name="connsiteX3" fmla="*/ 273050 w 2341387"/>
                <a:gd name="connsiteY3" fmla="*/ 35326 h 337576"/>
                <a:gd name="connsiteX4" fmla="*/ 1000125 w 2341387"/>
                <a:gd name="connsiteY4" fmla="*/ 23274 h 337576"/>
                <a:gd name="connsiteX5" fmla="*/ 2286000 w 2341387"/>
                <a:gd name="connsiteY5" fmla="*/ 280449 h 337576"/>
                <a:gd name="connsiteX6" fmla="*/ 2081943 w 2341387"/>
                <a:gd name="connsiteY6" fmla="*/ 337576 h 337576"/>
                <a:gd name="connsiteX7" fmla="*/ 1847850 w 2341387"/>
                <a:gd name="connsiteY7" fmla="*/ 328074 h 337576"/>
                <a:gd name="connsiteX0" fmla="*/ 285750 w 2341387"/>
                <a:gd name="connsiteY0" fmla="*/ 318549 h 328074"/>
                <a:gd name="connsiteX1" fmla="*/ 79375 w 2341387"/>
                <a:gd name="connsiteY1" fmla="*/ 271080 h 328074"/>
                <a:gd name="connsiteX2" fmla="*/ 0 w 2341387"/>
                <a:gd name="connsiteY2" fmla="*/ 187420 h 328074"/>
                <a:gd name="connsiteX3" fmla="*/ 273050 w 2341387"/>
                <a:gd name="connsiteY3" fmla="*/ 35326 h 328074"/>
                <a:gd name="connsiteX4" fmla="*/ 1000125 w 2341387"/>
                <a:gd name="connsiteY4" fmla="*/ 23274 h 328074"/>
                <a:gd name="connsiteX5" fmla="*/ 2286000 w 2341387"/>
                <a:gd name="connsiteY5" fmla="*/ 280449 h 328074"/>
                <a:gd name="connsiteX6" fmla="*/ 2081943 w 2341387"/>
                <a:gd name="connsiteY6" fmla="*/ 326070 h 328074"/>
                <a:gd name="connsiteX7" fmla="*/ 1847850 w 2341387"/>
                <a:gd name="connsiteY7" fmla="*/ 328074 h 328074"/>
                <a:gd name="connsiteX0" fmla="*/ 285750 w 2323053"/>
                <a:gd name="connsiteY0" fmla="*/ 319508 h 329033"/>
                <a:gd name="connsiteX1" fmla="*/ 79375 w 2323053"/>
                <a:gd name="connsiteY1" fmla="*/ 272039 h 329033"/>
                <a:gd name="connsiteX2" fmla="*/ 0 w 2323053"/>
                <a:gd name="connsiteY2" fmla="*/ 188379 h 329033"/>
                <a:gd name="connsiteX3" fmla="*/ 273050 w 2323053"/>
                <a:gd name="connsiteY3" fmla="*/ 36285 h 329033"/>
                <a:gd name="connsiteX4" fmla="*/ 1281113 w 2323053"/>
                <a:gd name="connsiteY4" fmla="*/ 20326 h 329033"/>
                <a:gd name="connsiteX5" fmla="*/ 2286000 w 2323053"/>
                <a:gd name="connsiteY5" fmla="*/ 281408 h 329033"/>
                <a:gd name="connsiteX6" fmla="*/ 2081943 w 2323053"/>
                <a:gd name="connsiteY6" fmla="*/ 327029 h 329033"/>
                <a:gd name="connsiteX7" fmla="*/ 1847850 w 2323053"/>
                <a:gd name="connsiteY7" fmla="*/ 329033 h 329033"/>
                <a:gd name="connsiteX0" fmla="*/ 285750 w 2323053"/>
                <a:gd name="connsiteY0" fmla="*/ 337298 h 346823"/>
                <a:gd name="connsiteX1" fmla="*/ 79375 w 2323053"/>
                <a:gd name="connsiteY1" fmla="*/ 289829 h 346823"/>
                <a:gd name="connsiteX2" fmla="*/ 0 w 2323053"/>
                <a:gd name="connsiteY2" fmla="*/ 206169 h 346823"/>
                <a:gd name="connsiteX3" fmla="*/ 468313 w 2323053"/>
                <a:gd name="connsiteY3" fmla="*/ 18911 h 346823"/>
                <a:gd name="connsiteX4" fmla="*/ 1281113 w 2323053"/>
                <a:gd name="connsiteY4" fmla="*/ 38116 h 346823"/>
                <a:gd name="connsiteX5" fmla="*/ 2286000 w 2323053"/>
                <a:gd name="connsiteY5" fmla="*/ 299198 h 346823"/>
                <a:gd name="connsiteX6" fmla="*/ 2081943 w 2323053"/>
                <a:gd name="connsiteY6" fmla="*/ 344819 h 346823"/>
                <a:gd name="connsiteX7" fmla="*/ 1847850 w 2323053"/>
                <a:gd name="connsiteY7" fmla="*/ 346823 h 346823"/>
                <a:gd name="connsiteX0" fmla="*/ 285750 w 2323053"/>
                <a:gd name="connsiteY0" fmla="*/ 337298 h 344819"/>
                <a:gd name="connsiteX1" fmla="*/ 79375 w 2323053"/>
                <a:gd name="connsiteY1" fmla="*/ 289829 h 344819"/>
                <a:gd name="connsiteX2" fmla="*/ 0 w 2323053"/>
                <a:gd name="connsiteY2" fmla="*/ 206169 h 344819"/>
                <a:gd name="connsiteX3" fmla="*/ 468313 w 2323053"/>
                <a:gd name="connsiteY3" fmla="*/ 18911 h 344819"/>
                <a:gd name="connsiteX4" fmla="*/ 1281113 w 2323053"/>
                <a:gd name="connsiteY4" fmla="*/ 38116 h 344819"/>
                <a:gd name="connsiteX5" fmla="*/ 2286000 w 2323053"/>
                <a:gd name="connsiteY5" fmla="*/ 299198 h 344819"/>
                <a:gd name="connsiteX6" fmla="*/ 2081943 w 2323053"/>
                <a:gd name="connsiteY6" fmla="*/ 344819 h 344819"/>
                <a:gd name="connsiteX7" fmla="*/ 285971 w 2323053"/>
                <a:gd name="connsiteY7" fmla="*/ 335982 h 344819"/>
                <a:gd name="connsiteX0" fmla="*/ 285750 w 2323053"/>
                <a:gd name="connsiteY0" fmla="*/ 336062 h 343583"/>
                <a:gd name="connsiteX1" fmla="*/ 79375 w 2323053"/>
                <a:gd name="connsiteY1" fmla="*/ 288593 h 343583"/>
                <a:gd name="connsiteX2" fmla="*/ 0 w 2323053"/>
                <a:gd name="connsiteY2" fmla="*/ 204933 h 343583"/>
                <a:gd name="connsiteX3" fmla="*/ 468313 w 2323053"/>
                <a:gd name="connsiteY3" fmla="*/ 17675 h 343583"/>
                <a:gd name="connsiteX4" fmla="*/ 1281113 w 2323053"/>
                <a:gd name="connsiteY4" fmla="*/ 36880 h 343583"/>
                <a:gd name="connsiteX5" fmla="*/ 2286000 w 2323053"/>
                <a:gd name="connsiteY5" fmla="*/ 274112 h 343583"/>
                <a:gd name="connsiteX6" fmla="*/ 2081943 w 2323053"/>
                <a:gd name="connsiteY6" fmla="*/ 343583 h 343583"/>
                <a:gd name="connsiteX7" fmla="*/ 285971 w 2323053"/>
                <a:gd name="connsiteY7" fmla="*/ 334746 h 343583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32742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0410 h 336062"/>
                <a:gd name="connsiteX0" fmla="*/ 285750 w 2323053"/>
                <a:gd name="connsiteY0" fmla="*/ 336062 h 339608"/>
                <a:gd name="connsiteX1" fmla="*/ 79375 w 2323053"/>
                <a:gd name="connsiteY1" fmla="*/ 288593 h 339608"/>
                <a:gd name="connsiteX2" fmla="*/ 0 w 2323053"/>
                <a:gd name="connsiteY2" fmla="*/ 204933 h 339608"/>
                <a:gd name="connsiteX3" fmla="*/ 468313 w 2323053"/>
                <a:gd name="connsiteY3" fmla="*/ 17675 h 339608"/>
                <a:gd name="connsiteX4" fmla="*/ 1281113 w 2323053"/>
                <a:gd name="connsiteY4" fmla="*/ 36880 h 339608"/>
                <a:gd name="connsiteX5" fmla="*/ 2286000 w 2323053"/>
                <a:gd name="connsiteY5" fmla="*/ 274112 h 339608"/>
                <a:gd name="connsiteX6" fmla="*/ 2081943 w 2323053"/>
                <a:gd name="connsiteY6" fmla="*/ 324069 h 339608"/>
                <a:gd name="connsiteX7" fmla="*/ 285971 w 2323053"/>
                <a:gd name="connsiteY7" fmla="*/ 330410 h 339608"/>
                <a:gd name="connsiteX0" fmla="*/ 285750 w 2323053"/>
                <a:gd name="connsiteY0" fmla="*/ 336062 h 342076"/>
                <a:gd name="connsiteX1" fmla="*/ 79375 w 2323053"/>
                <a:gd name="connsiteY1" fmla="*/ 288593 h 342076"/>
                <a:gd name="connsiteX2" fmla="*/ 0 w 2323053"/>
                <a:gd name="connsiteY2" fmla="*/ 204933 h 342076"/>
                <a:gd name="connsiteX3" fmla="*/ 468313 w 2323053"/>
                <a:gd name="connsiteY3" fmla="*/ 17675 h 342076"/>
                <a:gd name="connsiteX4" fmla="*/ 1281113 w 2323053"/>
                <a:gd name="connsiteY4" fmla="*/ 36880 h 342076"/>
                <a:gd name="connsiteX5" fmla="*/ 2286000 w 2323053"/>
                <a:gd name="connsiteY5" fmla="*/ 274112 h 342076"/>
                <a:gd name="connsiteX6" fmla="*/ 2081943 w 2323053"/>
                <a:gd name="connsiteY6" fmla="*/ 324069 h 342076"/>
                <a:gd name="connsiteX7" fmla="*/ 283590 w 2323053"/>
                <a:gd name="connsiteY7" fmla="*/ 334318 h 342076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408"/>
                <a:gd name="connsiteY0" fmla="*/ 329706 h 335720"/>
                <a:gd name="connsiteX1" fmla="*/ 79375 w 2295408"/>
                <a:gd name="connsiteY1" fmla="*/ 282237 h 335720"/>
                <a:gd name="connsiteX2" fmla="*/ 0 w 2295408"/>
                <a:gd name="connsiteY2" fmla="*/ 198577 h 335720"/>
                <a:gd name="connsiteX3" fmla="*/ 468313 w 2295408"/>
                <a:gd name="connsiteY3" fmla="*/ 11319 h 335720"/>
                <a:gd name="connsiteX4" fmla="*/ 1281113 w 2295408"/>
                <a:gd name="connsiteY4" fmla="*/ 30524 h 335720"/>
                <a:gd name="connsiteX5" fmla="*/ 1764738 w 2295408"/>
                <a:gd name="connsiteY5" fmla="*/ 109892 h 335720"/>
                <a:gd name="connsiteX6" fmla="*/ 2286000 w 2295408"/>
                <a:gd name="connsiteY6" fmla="*/ 267756 h 335720"/>
                <a:gd name="connsiteX7" fmla="*/ 2081943 w 2295408"/>
                <a:gd name="connsiteY7" fmla="*/ 317713 h 335720"/>
                <a:gd name="connsiteX8" fmla="*/ 283590 w 2295408"/>
                <a:gd name="connsiteY8" fmla="*/ 327962 h 335720"/>
                <a:gd name="connsiteX0" fmla="*/ 285750 w 2295408"/>
                <a:gd name="connsiteY0" fmla="*/ 332041 h 338055"/>
                <a:gd name="connsiteX1" fmla="*/ 79375 w 2295408"/>
                <a:gd name="connsiteY1" fmla="*/ 284572 h 338055"/>
                <a:gd name="connsiteX2" fmla="*/ 0 w 2295408"/>
                <a:gd name="connsiteY2" fmla="*/ 200912 h 338055"/>
                <a:gd name="connsiteX3" fmla="*/ 468313 w 2295408"/>
                <a:gd name="connsiteY3" fmla="*/ 13654 h 338055"/>
                <a:gd name="connsiteX4" fmla="*/ 1281113 w 2295408"/>
                <a:gd name="connsiteY4" fmla="*/ 32859 h 338055"/>
                <a:gd name="connsiteX5" fmla="*/ 1764738 w 2295408"/>
                <a:gd name="connsiteY5" fmla="*/ 112227 h 338055"/>
                <a:gd name="connsiteX6" fmla="*/ 2286000 w 2295408"/>
                <a:gd name="connsiteY6" fmla="*/ 270091 h 338055"/>
                <a:gd name="connsiteX7" fmla="*/ 2081943 w 2295408"/>
                <a:gd name="connsiteY7" fmla="*/ 320048 h 338055"/>
                <a:gd name="connsiteX8" fmla="*/ 283590 w 2295408"/>
                <a:gd name="connsiteY8" fmla="*/ 330297 h 338055"/>
                <a:gd name="connsiteX0" fmla="*/ 285750 w 2295408"/>
                <a:gd name="connsiteY0" fmla="*/ 330770 h 336784"/>
                <a:gd name="connsiteX1" fmla="*/ 79375 w 2295408"/>
                <a:gd name="connsiteY1" fmla="*/ 283301 h 336784"/>
                <a:gd name="connsiteX2" fmla="*/ 0 w 2295408"/>
                <a:gd name="connsiteY2" fmla="*/ 199641 h 336784"/>
                <a:gd name="connsiteX3" fmla="*/ 468313 w 2295408"/>
                <a:gd name="connsiteY3" fmla="*/ 12383 h 336784"/>
                <a:gd name="connsiteX4" fmla="*/ 1281113 w 2295408"/>
                <a:gd name="connsiteY4" fmla="*/ 31588 h 336784"/>
                <a:gd name="connsiteX5" fmla="*/ 1764738 w 2295408"/>
                <a:gd name="connsiteY5" fmla="*/ 110956 h 336784"/>
                <a:gd name="connsiteX6" fmla="*/ 2286000 w 2295408"/>
                <a:gd name="connsiteY6" fmla="*/ 268820 h 336784"/>
                <a:gd name="connsiteX7" fmla="*/ 2081943 w 2295408"/>
                <a:gd name="connsiteY7" fmla="*/ 318777 h 336784"/>
                <a:gd name="connsiteX8" fmla="*/ 283590 w 2295408"/>
                <a:gd name="connsiteY8" fmla="*/ 329026 h 336784"/>
                <a:gd name="connsiteX0" fmla="*/ 285750 w 2246116"/>
                <a:gd name="connsiteY0" fmla="*/ 330770 h 722186"/>
                <a:gd name="connsiteX1" fmla="*/ 79375 w 2246116"/>
                <a:gd name="connsiteY1" fmla="*/ 283301 h 722186"/>
                <a:gd name="connsiteX2" fmla="*/ 0 w 2246116"/>
                <a:gd name="connsiteY2" fmla="*/ 199641 h 722186"/>
                <a:gd name="connsiteX3" fmla="*/ 468313 w 2246116"/>
                <a:gd name="connsiteY3" fmla="*/ 12383 h 722186"/>
                <a:gd name="connsiteX4" fmla="*/ 1281113 w 2246116"/>
                <a:gd name="connsiteY4" fmla="*/ 31588 h 722186"/>
                <a:gd name="connsiteX5" fmla="*/ 1764738 w 2246116"/>
                <a:gd name="connsiteY5" fmla="*/ 110956 h 722186"/>
                <a:gd name="connsiteX6" fmla="*/ 2233927 w 2246116"/>
                <a:gd name="connsiteY6" fmla="*/ 720260 h 722186"/>
                <a:gd name="connsiteX7" fmla="*/ 2081943 w 2246116"/>
                <a:gd name="connsiteY7" fmla="*/ 318777 h 722186"/>
                <a:gd name="connsiteX8" fmla="*/ 283590 w 2246116"/>
                <a:gd name="connsiteY8" fmla="*/ 329026 h 722186"/>
                <a:gd name="connsiteX0" fmla="*/ 285750 w 2295482"/>
                <a:gd name="connsiteY0" fmla="*/ 330770 h 722924"/>
                <a:gd name="connsiteX1" fmla="*/ 79375 w 2295482"/>
                <a:gd name="connsiteY1" fmla="*/ 283301 h 722924"/>
                <a:gd name="connsiteX2" fmla="*/ 0 w 2295482"/>
                <a:gd name="connsiteY2" fmla="*/ 199641 h 722924"/>
                <a:gd name="connsiteX3" fmla="*/ 468313 w 2295482"/>
                <a:gd name="connsiteY3" fmla="*/ 12383 h 722924"/>
                <a:gd name="connsiteX4" fmla="*/ 1281113 w 2295482"/>
                <a:gd name="connsiteY4" fmla="*/ 31588 h 722924"/>
                <a:gd name="connsiteX5" fmla="*/ 1764738 w 2295482"/>
                <a:gd name="connsiteY5" fmla="*/ 110956 h 722924"/>
                <a:gd name="connsiteX6" fmla="*/ 2233927 w 2295482"/>
                <a:gd name="connsiteY6" fmla="*/ 720260 h 722924"/>
                <a:gd name="connsiteX7" fmla="*/ 283590 w 2295482"/>
                <a:gd name="connsiteY7" fmla="*/ 329026 h 722924"/>
                <a:gd name="connsiteX0" fmla="*/ 285750 w 2295482"/>
                <a:gd name="connsiteY0" fmla="*/ 330770 h 751666"/>
                <a:gd name="connsiteX1" fmla="*/ 79375 w 2295482"/>
                <a:gd name="connsiteY1" fmla="*/ 283301 h 751666"/>
                <a:gd name="connsiteX2" fmla="*/ 0 w 2295482"/>
                <a:gd name="connsiteY2" fmla="*/ 199641 h 751666"/>
                <a:gd name="connsiteX3" fmla="*/ 468313 w 2295482"/>
                <a:gd name="connsiteY3" fmla="*/ 12383 h 751666"/>
                <a:gd name="connsiteX4" fmla="*/ 1281113 w 2295482"/>
                <a:gd name="connsiteY4" fmla="*/ 31588 h 751666"/>
                <a:gd name="connsiteX5" fmla="*/ 1764738 w 2295482"/>
                <a:gd name="connsiteY5" fmla="*/ 110956 h 751666"/>
                <a:gd name="connsiteX6" fmla="*/ 2233927 w 2295482"/>
                <a:gd name="connsiteY6" fmla="*/ 720260 h 751666"/>
                <a:gd name="connsiteX7" fmla="*/ 1542108 w 2295482"/>
                <a:gd name="connsiteY7" fmla="*/ 629175 h 751666"/>
                <a:gd name="connsiteX8" fmla="*/ 283590 w 2295482"/>
                <a:gd name="connsiteY8" fmla="*/ 329026 h 751666"/>
                <a:gd name="connsiteX0" fmla="*/ 285750 w 2235002"/>
                <a:gd name="connsiteY0" fmla="*/ 330770 h 722615"/>
                <a:gd name="connsiteX1" fmla="*/ 79375 w 2235002"/>
                <a:gd name="connsiteY1" fmla="*/ 283301 h 722615"/>
                <a:gd name="connsiteX2" fmla="*/ 0 w 2235002"/>
                <a:gd name="connsiteY2" fmla="*/ 199641 h 722615"/>
                <a:gd name="connsiteX3" fmla="*/ 468313 w 2235002"/>
                <a:gd name="connsiteY3" fmla="*/ 12383 h 722615"/>
                <a:gd name="connsiteX4" fmla="*/ 1281113 w 2235002"/>
                <a:gd name="connsiteY4" fmla="*/ 31588 h 722615"/>
                <a:gd name="connsiteX5" fmla="*/ 1764738 w 2235002"/>
                <a:gd name="connsiteY5" fmla="*/ 110956 h 722615"/>
                <a:gd name="connsiteX6" fmla="*/ 2233927 w 2235002"/>
                <a:gd name="connsiteY6" fmla="*/ 720260 h 722615"/>
                <a:gd name="connsiteX7" fmla="*/ 1628800 w 2235002"/>
                <a:gd name="connsiteY7" fmla="*/ 321743 h 722615"/>
                <a:gd name="connsiteX8" fmla="*/ 283590 w 2235002"/>
                <a:gd name="connsiteY8" fmla="*/ 329026 h 722615"/>
                <a:gd name="connsiteX0" fmla="*/ 285750 w 2234940"/>
                <a:gd name="connsiteY0" fmla="*/ 330770 h 722615"/>
                <a:gd name="connsiteX1" fmla="*/ 79375 w 2234940"/>
                <a:gd name="connsiteY1" fmla="*/ 283301 h 722615"/>
                <a:gd name="connsiteX2" fmla="*/ 0 w 2234940"/>
                <a:gd name="connsiteY2" fmla="*/ 199641 h 722615"/>
                <a:gd name="connsiteX3" fmla="*/ 468313 w 2234940"/>
                <a:gd name="connsiteY3" fmla="*/ 12383 h 722615"/>
                <a:gd name="connsiteX4" fmla="*/ 1281113 w 2234940"/>
                <a:gd name="connsiteY4" fmla="*/ 31588 h 722615"/>
                <a:gd name="connsiteX5" fmla="*/ 1764738 w 2234940"/>
                <a:gd name="connsiteY5" fmla="*/ 110956 h 722615"/>
                <a:gd name="connsiteX6" fmla="*/ 2233927 w 2234940"/>
                <a:gd name="connsiteY6" fmla="*/ 720260 h 722615"/>
                <a:gd name="connsiteX7" fmla="*/ 1628800 w 2234940"/>
                <a:gd name="connsiteY7" fmla="*/ 321743 h 722615"/>
                <a:gd name="connsiteX8" fmla="*/ 283590 w 2234940"/>
                <a:gd name="connsiteY8" fmla="*/ 329026 h 722615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53"/>
                <a:gd name="connsiteY0" fmla="*/ 330247 h 722911"/>
                <a:gd name="connsiteX1" fmla="*/ 79375 w 2234953"/>
                <a:gd name="connsiteY1" fmla="*/ 282778 h 722911"/>
                <a:gd name="connsiteX2" fmla="*/ 0 w 2234953"/>
                <a:gd name="connsiteY2" fmla="*/ 199118 h 722911"/>
                <a:gd name="connsiteX3" fmla="*/ 468313 w 2234953"/>
                <a:gd name="connsiteY3" fmla="*/ 11860 h 722911"/>
                <a:gd name="connsiteX4" fmla="*/ 1281113 w 2234953"/>
                <a:gd name="connsiteY4" fmla="*/ 31065 h 722911"/>
                <a:gd name="connsiteX5" fmla="*/ 1765540 w 2234953"/>
                <a:gd name="connsiteY5" fmla="*/ 127882 h 722911"/>
                <a:gd name="connsiteX6" fmla="*/ 2233927 w 2234953"/>
                <a:gd name="connsiteY6" fmla="*/ 719737 h 722911"/>
                <a:gd name="connsiteX7" fmla="*/ 1628800 w 2234953"/>
                <a:gd name="connsiteY7" fmla="*/ 321220 h 722911"/>
                <a:gd name="connsiteX8" fmla="*/ 283590 w 2234953"/>
                <a:gd name="connsiteY8" fmla="*/ 328503 h 722911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232"/>
                <a:gd name="connsiteY0" fmla="*/ 329826 h 722889"/>
                <a:gd name="connsiteX1" fmla="*/ 79375 w 2234232"/>
                <a:gd name="connsiteY1" fmla="*/ 282357 h 722889"/>
                <a:gd name="connsiteX2" fmla="*/ 0 w 2234232"/>
                <a:gd name="connsiteY2" fmla="*/ 198697 h 722889"/>
                <a:gd name="connsiteX3" fmla="*/ 468313 w 2234232"/>
                <a:gd name="connsiteY3" fmla="*/ 11439 h 722889"/>
                <a:gd name="connsiteX4" fmla="*/ 1281113 w 2234232"/>
                <a:gd name="connsiteY4" fmla="*/ 30644 h 722889"/>
                <a:gd name="connsiteX5" fmla="*/ 1707314 w 2234232"/>
                <a:gd name="connsiteY5" fmla="*/ 114005 h 722889"/>
                <a:gd name="connsiteX6" fmla="*/ 2233927 w 2234232"/>
                <a:gd name="connsiteY6" fmla="*/ 719316 h 722889"/>
                <a:gd name="connsiteX7" fmla="*/ 1628800 w 2234232"/>
                <a:gd name="connsiteY7" fmla="*/ 320799 h 722889"/>
                <a:gd name="connsiteX8" fmla="*/ 283590 w 2234232"/>
                <a:gd name="connsiteY8" fmla="*/ 328082 h 722889"/>
                <a:gd name="connsiteX0" fmla="*/ 285750 w 2234198"/>
                <a:gd name="connsiteY0" fmla="*/ 329826 h 722889"/>
                <a:gd name="connsiteX1" fmla="*/ 79375 w 2234198"/>
                <a:gd name="connsiteY1" fmla="*/ 282357 h 722889"/>
                <a:gd name="connsiteX2" fmla="*/ 0 w 2234198"/>
                <a:gd name="connsiteY2" fmla="*/ 198697 h 722889"/>
                <a:gd name="connsiteX3" fmla="*/ 468313 w 2234198"/>
                <a:gd name="connsiteY3" fmla="*/ 11439 h 722889"/>
                <a:gd name="connsiteX4" fmla="*/ 1281113 w 2234198"/>
                <a:gd name="connsiteY4" fmla="*/ 30644 h 722889"/>
                <a:gd name="connsiteX5" fmla="*/ 1707314 w 2234198"/>
                <a:gd name="connsiteY5" fmla="*/ 114005 h 722889"/>
                <a:gd name="connsiteX6" fmla="*/ 2233927 w 2234198"/>
                <a:gd name="connsiteY6" fmla="*/ 719316 h 722889"/>
                <a:gd name="connsiteX7" fmla="*/ 1628800 w 2234198"/>
                <a:gd name="connsiteY7" fmla="*/ 320799 h 722889"/>
                <a:gd name="connsiteX8" fmla="*/ 283590 w 2234198"/>
                <a:gd name="connsiteY8" fmla="*/ 328082 h 722889"/>
                <a:gd name="connsiteX0" fmla="*/ 285750 w 2234198"/>
                <a:gd name="connsiteY0" fmla="*/ 329826 h 722889"/>
                <a:gd name="connsiteX1" fmla="*/ 79375 w 2234198"/>
                <a:gd name="connsiteY1" fmla="*/ 282357 h 722889"/>
                <a:gd name="connsiteX2" fmla="*/ 0 w 2234198"/>
                <a:gd name="connsiteY2" fmla="*/ 198697 h 722889"/>
                <a:gd name="connsiteX3" fmla="*/ 468313 w 2234198"/>
                <a:gd name="connsiteY3" fmla="*/ 11439 h 722889"/>
                <a:gd name="connsiteX4" fmla="*/ 1281113 w 2234198"/>
                <a:gd name="connsiteY4" fmla="*/ 30644 h 722889"/>
                <a:gd name="connsiteX5" fmla="*/ 1707314 w 2234198"/>
                <a:gd name="connsiteY5" fmla="*/ 114005 h 722889"/>
                <a:gd name="connsiteX6" fmla="*/ 2233927 w 2234198"/>
                <a:gd name="connsiteY6" fmla="*/ 719316 h 722889"/>
                <a:gd name="connsiteX7" fmla="*/ 1628800 w 2234198"/>
                <a:gd name="connsiteY7" fmla="*/ 320799 h 722889"/>
                <a:gd name="connsiteX8" fmla="*/ 283590 w 2234198"/>
                <a:gd name="connsiteY8" fmla="*/ 328082 h 722889"/>
                <a:gd name="connsiteX0" fmla="*/ 285750 w 2234198"/>
                <a:gd name="connsiteY0" fmla="*/ 331727 h 724790"/>
                <a:gd name="connsiteX1" fmla="*/ 79375 w 2234198"/>
                <a:gd name="connsiteY1" fmla="*/ 284258 h 724790"/>
                <a:gd name="connsiteX2" fmla="*/ 0 w 2234198"/>
                <a:gd name="connsiteY2" fmla="*/ 200598 h 724790"/>
                <a:gd name="connsiteX3" fmla="*/ 468313 w 2234198"/>
                <a:gd name="connsiteY3" fmla="*/ 13340 h 724790"/>
                <a:gd name="connsiteX4" fmla="*/ 1281113 w 2234198"/>
                <a:gd name="connsiteY4" fmla="*/ 32545 h 724790"/>
                <a:gd name="connsiteX5" fmla="*/ 1707314 w 2234198"/>
                <a:gd name="connsiteY5" fmla="*/ 115906 h 724790"/>
                <a:gd name="connsiteX6" fmla="*/ 2233927 w 2234198"/>
                <a:gd name="connsiteY6" fmla="*/ 721217 h 724790"/>
                <a:gd name="connsiteX7" fmla="*/ 1628800 w 2234198"/>
                <a:gd name="connsiteY7" fmla="*/ 322700 h 724790"/>
                <a:gd name="connsiteX8" fmla="*/ 283590 w 2234198"/>
                <a:gd name="connsiteY8" fmla="*/ 329983 h 724790"/>
                <a:gd name="connsiteX0" fmla="*/ 285750 w 2189911"/>
                <a:gd name="connsiteY0" fmla="*/ 331727 h 675404"/>
                <a:gd name="connsiteX1" fmla="*/ 79375 w 2189911"/>
                <a:gd name="connsiteY1" fmla="*/ 284258 h 675404"/>
                <a:gd name="connsiteX2" fmla="*/ 0 w 2189911"/>
                <a:gd name="connsiteY2" fmla="*/ 200598 h 675404"/>
                <a:gd name="connsiteX3" fmla="*/ 468313 w 2189911"/>
                <a:gd name="connsiteY3" fmla="*/ 13340 h 675404"/>
                <a:gd name="connsiteX4" fmla="*/ 1281113 w 2189911"/>
                <a:gd name="connsiteY4" fmla="*/ 32545 h 675404"/>
                <a:gd name="connsiteX5" fmla="*/ 1707314 w 2189911"/>
                <a:gd name="connsiteY5" fmla="*/ 115906 h 675404"/>
                <a:gd name="connsiteX6" fmla="*/ 2189612 w 2189911"/>
                <a:gd name="connsiteY6" fmla="*/ 670960 h 675404"/>
                <a:gd name="connsiteX7" fmla="*/ 1628800 w 2189911"/>
                <a:gd name="connsiteY7" fmla="*/ 322700 h 675404"/>
                <a:gd name="connsiteX8" fmla="*/ 283590 w 2189911"/>
                <a:gd name="connsiteY8" fmla="*/ 329983 h 6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911" h="675404">
                  <a:moveTo>
                    <a:pt x="285750" y="331727"/>
                  </a:moveTo>
                  <a:cubicBezTo>
                    <a:pt x="125412" y="300770"/>
                    <a:pt x="118585" y="306113"/>
                    <a:pt x="79375" y="284258"/>
                  </a:cubicBezTo>
                  <a:cubicBezTo>
                    <a:pt x="40165" y="262403"/>
                    <a:pt x="19215" y="269721"/>
                    <a:pt x="0" y="200598"/>
                  </a:cubicBezTo>
                  <a:cubicBezTo>
                    <a:pt x="25196" y="106994"/>
                    <a:pt x="254794" y="41349"/>
                    <a:pt x="468313" y="13340"/>
                  </a:cubicBezTo>
                  <a:cubicBezTo>
                    <a:pt x="681832" y="-14669"/>
                    <a:pt x="1042763" y="6134"/>
                    <a:pt x="1281113" y="32545"/>
                  </a:cubicBezTo>
                  <a:cubicBezTo>
                    <a:pt x="1519463" y="58956"/>
                    <a:pt x="1522988" y="62745"/>
                    <a:pt x="1707314" y="115906"/>
                  </a:cubicBezTo>
                  <a:cubicBezTo>
                    <a:pt x="1782431" y="146186"/>
                    <a:pt x="2202698" y="636494"/>
                    <a:pt x="2189612" y="670960"/>
                  </a:cubicBezTo>
                  <a:cubicBezTo>
                    <a:pt x="2176526" y="705426"/>
                    <a:pt x="1932595" y="534694"/>
                    <a:pt x="1628800" y="322700"/>
                  </a:cubicBezTo>
                  <a:cubicBezTo>
                    <a:pt x="1553889" y="338315"/>
                    <a:pt x="498129" y="362283"/>
                    <a:pt x="283590" y="329983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 dirty="0"/>
            </a:p>
          </p:txBody>
        </p:sp>
        <p:sp>
          <p:nvSpPr>
            <p:cNvPr id="4" name="Arc 3"/>
            <p:cNvSpPr/>
            <p:nvPr/>
          </p:nvSpPr>
          <p:spPr>
            <a:xfrm rot="14908073">
              <a:off x="5725998" y="1732765"/>
              <a:ext cx="337513" cy="32916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78154" y="2620370"/>
            <a:ext cx="4118494" cy="2620356"/>
            <a:chOff x="1878154" y="2620370"/>
            <a:chExt cx="4118494" cy="2620356"/>
          </a:xfrm>
        </p:grpSpPr>
        <p:pic>
          <p:nvPicPr>
            <p:cNvPr id="30" name="Picture 6" descr="Microsoft Flight Simulator 2020 With 10 Years of Post-release Support |  gamepressure.co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4" t="67719" r="25676" b="3347"/>
            <a:stretch/>
          </p:blipFill>
          <p:spPr bwMode="auto">
            <a:xfrm>
              <a:off x="1878154" y="3610301"/>
              <a:ext cx="4118494" cy="13749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030814" y="2620370"/>
              <a:ext cx="3825151" cy="2620356"/>
              <a:chOff x="506814" y="2620370"/>
              <a:chExt cx="3825151" cy="2620356"/>
            </a:xfrm>
            <a:effectLst>
              <a:outerShdw dist="50800" dir="5400000" sx="1000" sy="1000" algn="ctr" rotWithShape="0">
                <a:srgbClr val="000000">
                  <a:alpha val="43137"/>
                </a:srgbClr>
              </a:outerShdw>
            </a:effectLst>
          </p:grpSpPr>
          <p:grpSp>
            <p:nvGrpSpPr>
              <p:cNvPr id="2" name="Group 1"/>
              <p:cNvGrpSpPr/>
              <p:nvPr/>
            </p:nvGrpSpPr>
            <p:grpSpPr>
              <a:xfrm>
                <a:off x="506814" y="2620370"/>
                <a:ext cx="3825151" cy="1181468"/>
                <a:chOff x="506814" y="2620370"/>
                <a:chExt cx="3825151" cy="1181468"/>
              </a:xfrm>
            </p:grpSpPr>
            <p:sp>
              <p:nvSpPr>
                <p:cNvPr id="42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506814" y="2620370"/>
                  <a:ext cx="15875" cy="1181468"/>
                </a:xfrm>
                <a:prstGeom prst="line">
                  <a:avLst/>
                </a:prstGeom>
                <a:noFill/>
                <a:ln w="38100">
                  <a:solidFill>
                    <a:srgbClr val="1450E6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b="1"/>
                </a:p>
              </p:txBody>
            </p:sp>
            <p:sp>
              <p:nvSpPr>
                <p:cNvPr id="43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331965" y="3211104"/>
                  <a:ext cx="0" cy="590734"/>
                </a:xfrm>
                <a:prstGeom prst="line">
                  <a:avLst/>
                </a:prstGeom>
                <a:noFill/>
                <a:ln w="38100">
                  <a:solidFill>
                    <a:srgbClr val="1450E6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b="1"/>
                </a:p>
              </p:txBody>
            </p:sp>
          </p:grpSp>
          <p:sp>
            <p:nvSpPr>
              <p:cNvPr id="3" name="Oval 2"/>
              <p:cNvSpPr/>
              <p:nvPr/>
            </p:nvSpPr>
            <p:spPr>
              <a:xfrm>
                <a:off x="2385199" y="5092129"/>
                <a:ext cx="139636" cy="14859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cxnSp>
        <p:nvCxnSpPr>
          <p:cNvPr id="19" name="Straight Connector 18"/>
          <p:cNvCxnSpPr/>
          <p:nvPr/>
        </p:nvCxnSpPr>
        <p:spPr bwMode="auto">
          <a:xfrm>
            <a:off x="4826759" y="2223909"/>
            <a:ext cx="3029803" cy="0"/>
          </a:xfrm>
          <a:prstGeom prst="line">
            <a:avLst/>
          </a:prstGeom>
          <a:ln w="38100">
            <a:solidFill>
              <a:srgbClr val="1450E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9" idx="2"/>
          </p:cNvCxnSpPr>
          <p:nvPr/>
        </p:nvCxnSpPr>
        <p:spPr>
          <a:xfrm>
            <a:off x="5219171" y="1143357"/>
            <a:ext cx="2298059" cy="1080552"/>
          </a:xfrm>
          <a:prstGeom prst="line">
            <a:avLst/>
          </a:prstGeom>
          <a:ln w="381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5864770" y="1499251"/>
            <a:ext cx="84137" cy="724658"/>
          </a:xfrm>
          <a:custGeom>
            <a:avLst/>
            <a:gdLst>
              <a:gd name="connsiteX0" fmla="*/ 81886 w 81886"/>
              <a:gd name="connsiteY0" fmla="*/ 0 h 698603"/>
              <a:gd name="connsiteX1" fmla="*/ 13647 w 81886"/>
              <a:gd name="connsiteY1" fmla="*/ 409433 h 698603"/>
              <a:gd name="connsiteX2" fmla="*/ 13647 w 81886"/>
              <a:gd name="connsiteY2" fmla="*/ 668741 h 698603"/>
              <a:gd name="connsiteX3" fmla="*/ 0 w 81886"/>
              <a:gd name="connsiteY3" fmla="*/ 682389 h 698603"/>
              <a:gd name="connsiteX0" fmla="*/ 72825 w 72825"/>
              <a:gd name="connsiteY0" fmla="*/ 0 h 668741"/>
              <a:gd name="connsiteX1" fmla="*/ 4586 w 72825"/>
              <a:gd name="connsiteY1" fmla="*/ 409433 h 668741"/>
              <a:gd name="connsiteX2" fmla="*/ 4586 w 72825"/>
              <a:gd name="connsiteY2" fmla="*/ 668741 h 668741"/>
              <a:gd name="connsiteX0" fmla="*/ 72825 w 72825"/>
              <a:gd name="connsiteY0" fmla="*/ 0 h 776879"/>
              <a:gd name="connsiteX1" fmla="*/ 4586 w 72825"/>
              <a:gd name="connsiteY1" fmla="*/ 409433 h 776879"/>
              <a:gd name="connsiteX2" fmla="*/ 4586 w 72825"/>
              <a:gd name="connsiteY2" fmla="*/ 776879 h 77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25" h="776879">
                <a:moveTo>
                  <a:pt x="72825" y="0"/>
                </a:moveTo>
                <a:cubicBezTo>
                  <a:pt x="44392" y="148988"/>
                  <a:pt x="15959" y="279953"/>
                  <a:pt x="4586" y="409433"/>
                </a:cubicBezTo>
                <a:cubicBezTo>
                  <a:pt x="-6787" y="538913"/>
                  <a:pt x="6860" y="731387"/>
                  <a:pt x="4586" y="77687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5760681" y="2223951"/>
            <a:ext cx="1697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Up-going Wing</a:t>
            </a:r>
          </a:p>
        </p:txBody>
      </p:sp>
      <p:sp>
        <p:nvSpPr>
          <p:cNvPr id="45" name="Rectangle 98"/>
          <p:cNvSpPr>
            <a:spLocks noChangeArrowheads="1"/>
          </p:cNvSpPr>
          <p:nvPr/>
        </p:nvSpPr>
        <p:spPr bwMode="auto">
          <a:xfrm>
            <a:off x="4489887" y="1865094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RAF</a:t>
            </a:r>
          </a:p>
        </p:txBody>
      </p:sp>
      <p:sp>
        <p:nvSpPr>
          <p:cNvPr id="17" name="Curved Down Arrow 16"/>
          <p:cNvSpPr/>
          <p:nvPr/>
        </p:nvSpPr>
        <p:spPr>
          <a:xfrm>
            <a:off x="3500958" y="2711627"/>
            <a:ext cx="956118" cy="369332"/>
          </a:xfrm>
          <a:prstGeom prst="curvedDownArrow">
            <a:avLst/>
          </a:prstGeom>
          <a:solidFill>
            <a:srgbClr val="145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9" name="Rectangle 98"/>
          <p:cNvSpPr>
            <a:spLocks noChangeArrowheads="1"/>
          </p:cNvSpPr>
          <p:nvPr/>
        </p:nvSpPr>
        <p:spPr bwMode="auto">
          <a:xfrm>
            <a:off x="3645034" y="2346038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Roll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982435" y="1089493"/>
            <a:ext cx="65248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Adverse Yaw</a:t>
            </a:r>
          </a:p>
        </p:txBody>
      </p:sp>
      <p:sp>
        <p:nvSpPr>
          <p:cNvPr id="27" name="Rectangle 98"/>
          <p:cNvSpPr>
            <a:spLocks noChangeArrowheads="1"/>
          </p:cNvSpPr>
          <p:nvPr/>
        </p:nvSpPr>
        <p:spPr bwMode="auto">
          <a:xfrm>
            <a:off x="1897888" y="2249633"/>
            <a:ext cx="300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latin typeface="+mn-lt"/>
              </a:rPr>
              <a:t>L</a:t>
            </a:r>
          </a:p>
        </p:txBody>
      </p:sp>
      <p:sp>
        <p:nvSpPr>
          <p:cNvPr id="28" name="Rectangle 98"/>
          <p:cNvSpPr>
            <a:spLocks noChangeArrowheads="1"/>
          </p:cNvSpPr>
          <p:nvPr/>
        </p:nvSpPr>
        <p:spPr bwMode="auto">
          <a:xfrm>
            <a:off x="5691435" y="2813896"/>
            <a:ext cx="300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latin typeface="+mn-lt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458918-CD54-4DCD-8B87-CABF3D1AE7FC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5B589C-F252-4AE3-B043-80D70D4AC961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9056FE-C917-4AD1-A917-9A7FDA76DF3A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5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45" grpId="0"/>
      <p:bldP spid="17" grpId="0" animBg="1"/>
      <p:bldP spid="49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Flite Cessna 182 Skylane .60-.91 GP/EP ARF, 81&quot; | Horizon Hobb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" b="11401"/>
          <a:stretch/>
        </p:blipFill>
        <p:spPr bwMode="auto">
          <a:xfrm rot="10800000">
            <a:off x="6699567" y="2969450"/>
            <a:ext cx="3558959" cy="2882671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982435" y="1095226"/>
            <a:ext cx="65248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Adverse Yaw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59520" y="1146240"/>
            <a:ext cx="2603676" cy="622008"/>
            <a:chOff x="3876079" y="1625101"/>
            <a:chExt cx="2603676" cy="622008"/>
          </a:xfrm>
        </p:grpSpPr>
        <p:sp>
          <p:nvSpPr>
            <p:cNvPr id="35" name="Freeform 34"/>
            <p:cNvSpPr/>
            <p:nvPr/>
          </p:nvSpPr>
          <p:spPr>
            <a:xfrm rot="822160">
              <a:off x="3876079" y="1625101"/>
              <a:ext cx="2603676" cy="467543"/>
            </a:xfrm>
            <a:custGeom>
              <a:avLst/>
              <a:gdLst>
                <a:gd name="connsiteX0" fmla="*/ 323904 w 2346350"/>
                <a:gd name="connsiteY0" fmla="*/ 309272 h 318836"/>
                <a:gd name="connsiteX1" fmla="*/ 54 w 2346350"/>
                <a:gd name="connsiteY1" fmla="*/ 204497 h 318836"/>
                <a:gd name="connsiteX2" fmla="*/ 304854 w 2346350"/>
                <a:gd name="connsiteY2" fmla="*/ 52097 h 318836"/>
                <a:gd name="connsiteX3" fmla="*/ 1038279 w 2346350"/>
                <a:gd name="connsiteY3" fmla="*/ 13997 h 318836"/>
                <a:gd name="connsiteX4" fmla="*/ 2324154 w 2346350"/>
                <a:gd name="connsiteY4" fmla="*/ 271172 h 318836"/>
                <a:gd name="connsiteX5" fmla="*/ 1886004 w 2346350"/>
                <a:gd name="connsiteY5" fmla="*/ 318797 h 318836"/>
                <a:gd name="connsiteX0" fmla="*/ 257175 w 2279621"/>
                <a:gd name="connsiteY0" fmla="*/ 309272 h 318836"/>
                <a:gd name="connsiteX1" fmla="*/ 0 w 2279621"/>
                <a:gd name="connsiteY1" fmla="*/ 204497 h 318836"/>
                <a:gd name="connsiteX2" fmla="*/ 238125 w 2279621"/>
                <a:gd name="connsiteY2" fmla="*/ 52097 h 318836"/>
                <a:gd name="connsiteX3" fmla="*/ 971550 w 2279621"/>
                <a:gd name="connsiteY3" fmla="*/ 13997 h 318836"/>
                <a:gd name="connsiteX4" fmla="*/ 2257425 w 2279621"/>
                <a:gd name="connsiteY4" fmla="*/ 271172 h 318836"/>
                <a:gd name="connsiteX5" fmla="*/ 1819275 w 2279621"/>
                <a:gd name="connsiteY5" fmla="*/ 318797 h 318836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316485 w 2338931"/>
                <a:gd name="connsiteY0" fmla="*/ 308085 h 317649"/>
                <a:gd name="connsiteX1" fmla="*/ 59310 w 2338931"/>
                <a:gd name="connsiteY1" fmla="*/ 203310 h 317649"/>
                <a:gd name="connsiteX2" fmla="*/ 18035 w 2338931"/>
                <a:gd name="connsiteY2" fmla="*/ 156118 h 317649"/>
                <a:gd name="connsiteX3" fmla="*/ 297435 w 2338931"/>
                <a:gd name="connsiteY3" fmla="*/ 50910 h 317649"/>
                <a:gd name="connsiteX4" fmla="*/ 1030860 w 2338931"/>
                <a:gd name="connsiteY4" fmla="*/ 12810 h 317649"/>
                <a:gd name="connsiteX5" fmla="*/ 2316735 w 2338931"/>
                <a:gd name="connsiteY5" fmla="*/ 269985 h 317649"/>
                <a:gd name="connsiteX6" fmla="*/ 1878585 w 2338931"/>
                <a:gd name="connsiteY6" fmla="*/ 317610 h 317649"/>
                <a:gd name="connsiteX0" fmla="*/ 311814 w 2334260"/>
                <a:gd name="connsiteY0" fmla="*/ 308085 h 317649"/>
                <a:gd name="connsiteX1" fmla="*/ 80039 w 2334260"/>
                <a:gd name="connsiteY1" fmla="*/ 260616 h 317649"/>
                <a:gd name="connsiteX2" fmla="*/ 13364 w 2334260"/>
                <a:gd name="connsiteY2" fmla="*/ 156118 h 317649"/>
                <a:gd name="connsiteX3" fmla="*/ 292764 w 2334260"/>
                <a:gd name="connsiteY3" fmla="*/ 50910 h 317649"/>
                <a:gd name="connsiteX4" fmla="*/ 1026189 w 2334260"/>
                <a:gd name="connsiteY4" fmla="*/ 12810 h 317649"/>
                <a:gd name="connsiteX5" fmla="*/ 2312064 w 2334260"/>
                <a:gd name="connsiteY5" fmla="*/ 269985 h 317649"/>
                <a:gd name="connsiteX6" fmla="*/ 1873914 w 2334260"/>
                <a:gd name="connsiteY6" fmla="*/ 317610 h 317649"/>
                <a:gd name="connsiteX0" fmla="*/ 280272 w 2302718"/>
                <a:gd name="connsiteY0" fmla="*/ 308332 h 317896"/>
                <a:gd name="connsiteX1" fmla="*/ 48497 w 2302718"/>
                <a:gd name="connsiteY1" fmla="*/ 260863 h 317896"/>
                <a:gd name="connsiteX2" fmla="*/ 19922 w 2302718"/>
                <a:gd name="connsiteY2" fmla="*/ 166784 h 317896"/>
                <a:gd name="connsiteX3" fmla="*/ 261222 w 2302718"/>
                <a:gd name="connsiteY3" fmla="*/ 51157 h 317896"/>
                <a:gd name="connsiteX4" fmla="*/ 994647 w 2302718"/>
                <a:gd name="connsiteY4" fmla="*/ 13057 h 317896"/>
                <a:gd name="connsiteX5" fmla="*/ 2280522 w 2302718"/>
                <a:gd name="connsiteY5" fmla="*/ 270232 h 317896"/>
                <a:gd name="connsiteX6" fmla="*/ 1842372 w 2302718"/>
                <a:gd name="connsiteY6" fmla="*/ 317857 h 317896"/>
                <a:gd name="connsiteX0" fmla="*/ 300807 w 2323253"/>
                <a:gd name="connsiteY0" fmla="*/ 308589 h 318153"/>
                <a:gd name="connsiteX1" fmla="*/ 69032 w 2323253"/>
                <a:gd name="connsiteY1" fmla="*/ 261120 h 318153"/>
                <a:gd name="connsiteX2" fmla="*/ 15057 w 2323253"/>
                <a:gd name="connsiteY2" fmla="*/ 177460 h 318153"/>
                <a:gd name="connsiteX3" fmla="*/ 281757 w 2323253"/>
                <a:gd name="connsiteY3" fmla="*/ 51414 h 318153"/>
                <a:gd name="connsiteX4" fmla="*/ 1015182 w 2323253"/>
                <a:gd name="connsiteY4" fmla="*/ 13314 h 318153"/>
                <a:gd name="connsiteX5" fmla="*/ 2301057 w 2323253"/>
                <a:gd name="connsiteY5" fmla="*/ 270489 h 318153"/>
                <a:gd name="connsiteX6" fmla="*/ 1862907 w 2323253"/>
                <a:gd name="connsiteY6" fmla="*/ 318114 h 318153"/>
                <a:gd name="connsiteX0" fmla="*/ 297311 w 2319757"/>
                <a:gd name="connsiteY0" fmla="*/ 308589 h 318153"/>
                <a:gd name="connsiteX1" fmla="*/ 90936 w 2319757"/>
                <a:gd name="connsiteY1" fmla="*/ 261120 h 318153"/>
                <a:gd name="connsiteX2" fmla="*/ 11561 w 2319757"/>
                <a:gd name="connsiteY2" fmla="*/ 177460 h 318153"/>
                <a:gd name="connsiteX3" fmla="*/ 278261 w 2319757"/>
                <a:gd name="connsiteY3" fmla="*/ 51414 h 318153"/>
                <a:gd name="connsiteX4" fmla="*/ 1011686 w 2319757"/>
                <a:gd name="connsiteY4" fmla="*/ 13314 h 318153"/>
                <a:gd name="connsiteX5" fmla="*/ 2297561 w 2319757"/>
                <a:gd name="connsiteY5" fmla="*/ 270489 h 318153"/>
                <a:gd name="connsiteX6" fmla="*/ 1859411 w 2319757"/>
                <a:gd name="connsiteY6" fmla="*/ 318114 h 318153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4890 h 324454"/>
                <a:gd name="connsiteX1" fmla="*/ 79375 w 2308196"/>
                <a:gd name="connsiteY1" fmla="*/ 267421 h 324454"/>
                <a:gd name="connsiteX2" fmla="*/ 0 w 2308196"/>
                <a:gd name="connsiteY2" fmla="*/ 183761 h 324454"/>
                <a:gd name="connsiteX3" fmla="*/ 273050 w 2308196"/>
                <a:gd name="connsiteY3" fmla="*/ 31667 h 324454"/>
                <a:gd name="connsiteX4" fmla="*/ 1000125 w 2308196"/>
                <a:gd name="connsiteY4" fmla="*/ 19615 h 324454"/>
                <a:gd name="connsiteX5" fmla="*/ 2286000 w 2308196"/>
                <a:gd name="connsiteY5" fmla="*/ 276790 h 324454"/>
                <a:gd name="connsiteX6" fmla="*/ 1847850 w 2308196"/>
                <a:gd name="connsiteY6" fmla="*/ 324415 h 324454"/>
                <a:gd name="connsiteX0" fmla="*/ 285750 w 2308196"/>
                <a:gd name="connsiteY0" fmla="*/ 318549 h 328113"/>
                <a:gd name="connsiteX1" fmla="*/ 79375 w 2308196"/>
                <a:gd name="connsiteY1" fmla="*/ 271080 h 328113"/>
                <a:gd name="connsiteX2" fmla="*/ 0 w 2308196"/>
                <a:gd name="connsiteY2" fmla="*/ 187420 h 328113"/>
                <a:gd name="connsiteX3" fmla="*/ 273050 w 2308196"/>
                <a:gd name="connsiteY3" fmla="*/ 35326 h 328113"/>
                <a:gd name="connsiteX4" fmla="*/ 1000125 w 2308196"/>
                <a:gd name="connsiteY4" fmla="*/ 23274 h 328113"/>
                <a:gd name="connsiteX5" fmla="*/ 2286000 w 2308196"/>
                <a:gd name="connsiteY5" fmla="*/ 280449 h 328113"/>
                <a:gd name="connsiteX6" fmla="*/ 1847850 w 2308196"/>
                <a:gd name="connsiteY6" fmla="*/ 328074 h 328113"/>
                <a:gd name="connsiteX0" fmla="*/ 285750 w 2333617"/>
                <a:gd name="connsiteY0" fmla="*/ 318549 h 337182"/>
                <a:gd name="connsiteX1" fmla="*/ 79375 w 2333617"/>
                <a:gd name="connsiteY1" fmla="*/ 271080 h 337182"/>
                <a:gd name="connsiteX2" fmla="*/ 0 w 2333617"/>
                <a:gd name="connsiteY2" fmla="*/ 187420 h 337182"/>
                <a:gd name="connsiteX3" fmla="*/ 273050 w 2333617"/>
                <a:gd name="connsiteY3" fmla="*/ 35326 h 337182"/>
                <a:gd name="connsiteX4" fmla="*/ 1000125 w 2333617"/>
                <a:gd name="connsiteY4" fmla="*/ 23274 h 337182"/>
                <a:gd name="connsiteX5" fmla="*/ 2286000 w 2333617"/>
                <a:gd name="connsiteY5" fmla="*/ 280449 h 337182"/>
                <a:gd name="connsiteX6" fmla="*/ 1847850 w 2333617"/>
                <a:gd name="connsiteY6" fmla="*/ 328074 h 337182"/>
                <a:gd name="connsiteX0" fmla="*/ 285750 w 2341387"/>
                <a:gd name="connsiteY0" fmla="*/ 318549 h 339787"/>
                <a:gd name="connsiteX1" fmla="*/ 79375 w 2341387"/>
                <a:gd name="connsiteY1" fmla="*/ 271080 h 339787"/>
                <a:gd name="connsiteX2" fmla="*/ 0 w 2341387"/>
                <a:gd name="connsiteY2" fmla="*/ 187420 h 339787"/>
                <a:gd name="connsiteX3" fmla="*/ 273050 w 2341387"/>
                <a:gd name="connsiteY3" fmla="*/ 35326 h 339787"/>
                <a:gd name="connsiteX4" fmla="*/ 1000125 w 2341387"/>
                <a:gd name="connsiteY4" fmla="*/ 23274 h 339787"/>
                <a:gd name="connsiteX5" fmla="*/ 2286000 w 2341387"/>
                <a:gd name="connsiteY5" fmla="*/ 280449 h 339787"/>
                <a:gd name="connsiteX6" fmla="*/ 2081943 w 2341387"/>
                <a:gd name="connsiteY6" fmla="*/ 337576 h 339787"/>
                <a:gd name="connsiteX7" fmla="*/ 1847850 w 2341387"/>
                <a:gd name="connsiteY7" fmla="*/ 328074 h 339787"/>
                <a:gd name="connsiteX0" fmla="*/ 285750 w 2341387"/>
                <a:gd name="connsiteY0" fmla="*/ 318549 h 337576"/>
                <a:gd name="connsiteX1" fmla="*/ 79375 w 2341387"/>
                <a:gd name="connsiteY1" fmla="*/ 271080 h 337576"/>
                <a:gd name="connsiteX2" fmla="*/ 0 w 2341387"/>
                <a:gd name="connsiteY2" fmla="*/ 187420 h 337576"/>
                <a:gd name="connsiteX3" fmla="*/ 273050 w 2341387"/>
                <a:gd name="connsiteY3" fmla="*/ 35326 h 337576"/>
                <a:gd name="connsiteX4" fmla="*/ 1000125 w 2341387"/>
                <a:gd name="connsiteY4" fmla="*/ 23274 h 337576"/>
                <a:gd name="connsiteX5" fmla="*/ 2286000 w 2341387"/>
                <a:gd name="connsiteY5" fmla="*/ 280449 h 337576"/>
                <a:gd name="connsiteX6" fmla="*/ 2081943 w 2341387"/>
                <a:gd name="connsiteY6" fmla="*/ 337576 h 337576"/>
                <a:gd name="connsiteX7" fmla="*/ 1847850 w 2341387"/>
                <a:gd name="connsiteY7" fmla="*/ 328074 h 337576"/>
                <a:gd name="connsiteX0" fmla="*/ 285750 w 2341387"/>
                <a:gd name="connsiteY0" fmla="*/ 318549 h 328074"/>
                <a:gd name="connsiteX1" fmla="*/ 79375 w 2341387"/>
                <a:gd name="connsiteY1" fmla="*/ 271080 h 328074"/>
                <a:gd name="connsiteX2" fmla="*/ 0 w 2341387"/>
                <a:gd name="connsiteY2" fmla="*/ 187420 h 328074"/>
                <a:gd name="connsiteX3" fmla="*/ 273050 w 2341387"/>
                <a:gd name="connsiteY3" fmla="*/ 35326 h 328074"/>
                <a:gd name="connsiteX4" fmla="*/ 1000125 w 2341387"/>
                <a:gd name="connsiteY4" fmla="*/ 23274 h 328074"/>
                <a:gd name="connsiteX5" fmla="*/ 2286000 w 2341387"/>
                <a:gd name="connsiteY5" fmla="*/ 280449 h 328074"/>
                <a:gd name="connsiteX6" fmla="*/ 2081943 w 2341387"/>
                <a:gd name="connsiteY6" fmla="*/ 326070 h 328074"/>
                <a:gd name="connsiteX7" fmla="*/ 1847850 w 2341387"/>
                <a:gd name="connsiteY7" fmla="*/ 328074 h 328074"/>
                <a:gd name="connsiteX0" fmla="*/ 285750 w 2323053"/>
                <a:gd name="connsiteY0" fmla="*/ 319508 h 329033"/>
                <a:gd name="connsiteX1" fmla="*/ 79375 w 2323053"/>
                <a:gd name="connsiteY1" fmla="*/ 272039 h 329033"/>
                <a:gd name="connsiteX2" fmla="*/ 0 w 2323053"/>
                <a:gd name="connsiteY2" fmla="*/ 188379 h 329033"/>
                <a:gd name="connsiteX3" fmla="*/ 273050 w 2323053"/>
                <a:gd name="connsiteY3" fmla="*/ 36285 h 329033"/>
                <a:gd name="connsiteX4" fmla="*/ 1281113 w 2323053"/>
                <a:gd name="connsiteY4" fmla="*/ 20326 h 329033"/>
                <a:gd name="connsiteX5" fmla="*/ 2286000 w 2323053"/>
                <a:gd name="connsiteY5" fmla="*/ 281408 h 329033"/>
                <a:gd name="connsiteX6" fmla="*/ 2081943 w 2323053"/>
                <a:gd name="connsiteY6" fmla="*/ 327029 h 329033"/>
                <a:gd name="connsiteX7" fmla="*/ 1847850 w 2323053"/>
                <a:gd name="connsiteY7" fmla="*/ 329033 h 329033"/>
                <a:gd name="connsiteX0" fmla="*/ 285750 w 2323053"/>
                <a:gd name="connsiteY0" fmla="*/ 337298 h 346823"/>
                <a:gd name="connsiteX1" fmla="*/ 79375 w 2323053"/>
                <a:gd name="connsiteY1" fmla="*/ 289829 h 346823"/>
                <a:gd name="connsiteX2" fmla="*/ 0 w 2323053"/>
                <a:gd name="connsiteY2" fmla="*/ 206169 h 346823"/>
                <a:gd name="connsiteX3" fmla="*/ 468313 w 2323053"/>
                <a:gd name="connsiteY3" fmla="*/ 18911 h 346823"/>
                <a:gd name="connsiteX4" fmla="*/ 1281113 w 2323053"/>
                <a:gd name="connsiteY4" fmla="*/ 38116 h 346823"/>
                <a:gd name="connsiteX5" fmla="*/ 2286000 w 2323053"/>
                <a:gd name="connsiteY5" fmla="*/ 299198 h 346823"/>
                <a:gd name="connsiteX6" fmla="*/ 2081943 w 2323053"/>
                <a:gd name="connsiteY6" fmla="*/ 344819 h 346823"/>
                <a:gd name="connsiteX7" fmla="*/ 1847850 w 2323053"/>
                <a:gd name="connsiteY7" fmla="*/ 346823 h 346823"/>
                <a:gd name="connsiteX0" fmla="*/ 285750 w 2323053"/>
                <a:gd name="connsiteY0" fmla="*/ 337298 h 344819"/>
                <a:gd name="connsiteX1" fmla="*/ 79375 w 2323053"/>
                <a:gd name="connsiteY1" fmla="*/ 289829 h 344819"/>
                <a:gd name="connsiteX2" fmla="*/ 0 w 2323053"/>
                <a:gd name="connsiteY2" fmla="*/ 206169 h 344819"/>
                <a:gd name="connsiteX3" fmla="*/ 468313 w 2323053"/>
                <a:gd name="connsiteY3" fmla="*/ 18911 h 344819"/>
                <a:gd name="connsiteX4" fmla="*/ 1281113 w 2323053"/>
                <a:gd name="connsiteY4" fmla="*/ 38116 h 344819"/>
                <a:gd name="connsiteX5" fmla="*/ 2286000 w 2323053"/>
                <a:gd name="connsiteY5" fmla="*/ 299198 h 344819"/>
                <a:gd name="connsiteX6" fmla="*/ 2081943 w 2323053"/>
                <a:gd name="connsiteY6" fmla="*/ 344819 h 344819"/>
                <a:gd name="connsiteX7" fmla="*/ 285971 w 2323053"/>
                <a:gd name="connsiteY7" fmla="*/ 335982 h 344819"/>
                <a:gd name="connsiteX0" fmla="*/ 285750 w 2323053"/>
                <a:gd name="connsiteY0" fmla="*/ 336062 h 343583"/>
                <a:gd name="connsiteX1" fmla="*/ 79375 w 2323053"/>
                <a:gd name="connsiteY1" fmla="*/ 288593 h 343583"/>
                <a:gd name="connsiteX2" fmla="*/ 0 w 2323053"/>
                <a:gd name="connsiteY2" fmla="*/ 204933 h 343583"/>
                <a:gd name="connsiteX3" fmla="*/ 468313 w 2323053"/>
                <a:gd name="connsiteY3" fmla="*/ 17675 h 343583"/>
                <a:gd name="connsiteX4" fmla="*/ 1281113 w 2323053"/>
                <a:gd name="connsiteY4" fmla="*/ 36880 h 343583"/>
                <a:gd name="connsiteX5" fmla="*/ 2286000 w 2323053"/>
                <a:gd name="connsiteY5" fmla="*/ 274112 h 343583"/>
                <a:gd name="connsiteX6" fmla="*/ 2081943 w 2323053"/>
                <a:gd name="connsiteY6" fmla="*/ 343583 h 343583"/>
                <a:gd name="connsiteX7" fmla="*/ 285971 w 2323053"/>
                <a:gd name="connsiteY7" fmla="*/ 334746 h 343583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32742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0410 h 336062"/>
                <a:gd name="connsiteX0" fmla="*/ 285750 w 2323053"/>
                <a:gd name="connsiteY0" fmla="*/ 336062 h 339608"/>
                <a:gd name="connsiteX1" fmla="*/ 79375 w 2323053"/>
                <a:gd name="connsiteY1" fmla="*/ 288593 h 339608"/>
                <a:gd name="connsiteX2" fmla="*/ 0 w 2323053"/>
                <a:gd name="connsiteY2" fmla="*/ 204933 h 339608"/>
                <a:gd name="connsiteX3" fmla="*/ 468313 w 2323053"/>
                <a:gd name="connsiteY3" fmla="*/ 17675 h 339608"/>
                <a:gd name="connsiteX4" fmla="*/ 1281113 w 2323053"/>
                <a:gd name="connsiteY4" fmla="*/ 36880 h 339608"/>
                <a:gd name="connsiteX5" fmla="*/ 2286000 w 2323053"/>
                <a:gd name="connsiteY5" fmla="*/ 274112 h 339608"/>
                <a:gd name="connsiteX6" fmla="*/ 2081943 w 2323053"/>
                <a:gd name="connsiteY6" fmla="*/ 324069 h 339608"/>
                <a:gd name="connsiteX7" fmla="*/ 285971 w 2323053"/>
                <a:gd name="connsiteY7" fmla="*/ 330410 h 339608"/>
                <a:gd name="connsiteX0" fmla="*/ 285750 w 2323053"/>
                <a:gd name="connsiteY0" fmla="*/ 336062 h 342076"/>
                <a:gd name="connsiteX1" fmla="*/ 79375 w 2323053"/>
                <a:gd name="connsiteY1" fmla="*/ 288593 h 342076"/>
                <a:gd name="connsiteX2" fmla="*/ 0 w 2323053"/>
                <a:gd name="connsiteY2" fmla="*/ 204933 h 342076"/>
                <a:gd name="connsiteX3" fmla="*/ 468313 w 2323053"/>
                <a:gd name="connsiteY3" fmla="*/ 17675 h 342076"/>
                <a:gd name="connsiteX4" fmla="*/ 1281113 w 2323053"/>
                <a:gd name="connsiteY4" fmla="*/ 36880 h 342076"/>
                <a:gd name="connsiteX5" fmla="*/ 2286000 w 2323053"/>
                <a:gd name="connsiteY5" fmla="*/ 274112 h 342076"/>
                <a:gd name="connsiteX6" fmla="*/ 2081943 w 2323053"/>
                <a:gd name="connsiteY6" fmla="*/ 324069 h 342076"/>
                <a:gd name="connsiteX7" fmla="*/ 283590 w 2323053"/>
                <a:gd name="connsiteY7" fmla="*/ 334318 h 342076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408"/>
                <a:gd name="connsiteY0" fmla="*/ 329706 h 335720"/>
                <a:gd name="connsiteX1" fmla="*/ 79375 w 2295408"/>
                <a:gd name="connsiteY1" fmla="*/ 282237 h 335720"/>
                <a:gd name="connsiteX2" fmla="*/ 0 w 2295408"/>
                <a:gd name="connsiteY2" fmla="*/ 198577 h 335720"/>
                <a:gd name="connsiteX3" fmla="*/ 468313 w 2295408"/>
                <a:gd name="connsiteY3" fmla="*/ 11319 h 335720"/>
                <a:gd name="connsiteX4" fmla="*/ 1281113 w 2295408"/>
                <a:gd name="connsiteY4" fmla="*/ 30524 h 335720"/>
                <a:gd name="connsiteX5" fmla="*/ 1764738 w 2295408"/>
                <a:gd name="connsiteY5" fmla="*/ 109892 h 335720"/>
                <a:gd name="connsiteX6" fmla="*/ 2286000 w 2295408"/>
                <a:gd name="connsiteY6" fmla="*/ 267756 h 335720"/>
                <a:gd name="connsiteX7" fmla="*/ 2081943 w 2295408"/>
                <a:gd name="connsiteY7" fmla="*/ 317713 h 335720"/>
                <a:gd name="connsiteX8" fmla="*/ 283590 w 2295408"/>
                <a:gd name="connsiteY8" fmla="*/ 327962 h 335720"/>
                <a:gd name="connsiteX0" fmla="*/ 285750 w 2295408"/>
                <a:gd name="connsiteY0" fmla="*/ 332041 h 338055"/>
                <a:gd name="connsiteX1" fmla="*/ 79375 w 2295408"/>
                <a:gd name="connsiteY1" fmla="*/ 284572 h 338055"/>
                <a:gd name="connsiteX2" fmla="*/ 0 w 2295408"/>
                <a:gd name="connsiteY2" fmla="*/ 200912 h 338055"/>
                <a:gd name="connsiteX3" fmla="*/ 468313 w 2295408"/>
                <a:gd name="connsiteY3" fmla="*/ 13654 h 338055"/>
                <a:gd name="connsiteX4" fmla="*/ 1281113 w 2295408"/>
                <a:gd name="connsiteY4" fmla="*/ 32859 h 338055"/>
                <a:gd name="connsiteX5" fmla="*/ 1764738 w 2295408"/>
                <a:gd name="connsiteY5" fmla="*/ 112227 h 338055"/>
                <a:gd name="connsiteX6" fmla="*/ 2286000 w 2295408"/>
                <a:gd name="connsiteY6" fmla="*/ 270091 h 338055"/>
                <a:gd name="connsiteX7" fmla="*/ 2081943 w 2295408"/>
                <a:gd name="connsiteY7" fmla="*/ 320048 h 338055"/>
                <a:gd name="connsiteX8" fmla="*/ 283590 w 2295408"/>
                <a:gd name="connsiteY8" fmla="*/ 330297 h 338055"/>
                <a:gd name="connsiteX0" fmla="*/ 285750 w 2295408"/>
                <a:gd name="connsiteY0" fmla="*/ 330770 h 336784"/>
                <a:gd name="connsiteX1" fmla="*/ 79375 w 2295408"/>
                <a:gd name="connsiteY1" fmla="*/ 283301 h 336784"/>
                <a:gd name="connsiteX2" fmla="*/ 0 w 2295408"/>
                <a:gd name="connsiteY2" fmla="*/ 199641 h 336784"/>
                <a:gd name="connsiteX3" fmla="*/ 468313 w 2295408"/>
                <a:gd name="connsiteY3" fmla="*/ 12383 h 336784"/>
                <a:gd name="connsiteX4" fmla="*/ 1281113 w 2295408"/>
                <a:gd name="connsiteY4" fmla="*/ 31588 h 336784"/>
                <a:gd name="connsiteX5" fmla="*/ 1764738 w 2295408"/>
                <a:gd name="connsiteY5" fmla="*/ 110956 h 336784"/>
                <a:gd name="connsiteX6" fmla="*/ 2286000 w 2295408"/>
                <a:gd name="connsiteY6" fmla="*/ 268820 h 336784"/>
                <a:gd name="connsiteX7" fmla="*/ 2081943 w 2295408"/>
                <a:gd name="connsiteY7" fmla="*/ 318777 h 336784"/>
                <a:gd name="connsiteX8" fmla="*/ 283590 w 2295408"/>
                <a:gd name="connsiteY8" fmla="*/ 329026 h 336784"/>
                <a:gd name="connsiteX0" fmla="*/ 285750 w 2246116"/>
                <a:gd name="connsiteY0" fmla="*/ 330770 h 722186"/>
                <a:gd name="connsiteX1" fmla="*/ 79375 w 2246116"/>
                <a:gd name="connsiteY1" fmla="*/ 283301 h 722186"/>
                <a:gd name="connsiteX2" fmla="*/ 0 w 2246116"/>
                <a:gd name="connsiteY2" fmla="*/ 199641 h 722186"/>
                <a:gd name="connsiteX3" fmla="*/ 468313 w 2246116"/>
                <a:gd name="connsiteY3" fmla="*/ 12383 h 722186"/>
                <a:gd name="connsiteX4" fmla="*/ 1281113 w 2246116"/>
                <a:gd name="connsiteY4" fmla="*/ 31588 h 722186"/>
                <a:gd name="connsiteX5" fmla="*/ 1764738 w 2246116"/>
                <a:gd name="connsiteY5" fmla="*/ 110956 h 722186"/>
                <a:gd name="connsiteX6" fmla="*/ 2233927 w 2246116"/>
                <a:gd name="connsiteY6" fmla="*/ 720260 h 722186"/>
                <a:gd name="connsiteX7" fmla="*/ 2081943 w 2246116"/>
                <a:gd name="connsiteY7" fmla="*/ 318777 h 722186"/>
                <a:gd name="connsiteX8" fmla="*/ 283590 w 2246116"/>
                <a:gd name="connsiteY8" fmla="*/ 329026 h 722186"/>
                <a:gd name="connsiteX0" fmla="*/ 285750 w 2295482"/>
                <a:gd name="connsiteY0" fmla="*/ 330770 h 722924"/>
                <a:gd name="connsiteX1" fmla="*/ 79375 w 2295482"/>
                <a:gd name="connsiteY1" fmla="*/ 283301 h 722924"/>
                <a:gd name="connsiteX2" fmla="*/ 0 w 2295482"/>
                <a:gd name="connsiteY2" fmla="*/ 199641 h 722924"/>
                <a:gd name="connsiteX3" fmla="*/ 468313 w 2295482"/>
                <a:gd name="connsiteY3" fmla="*/ 12383 h 722924"/>
                <a:gd name="connsiteX4" fmla="*/ 1281113 w 2295482"/>
                <a:gd name="connsiteY4" fmla="*/ 31588 h 722924"/>
                <a:gd name="connsiteX5" fmla="*/ 1764738 w 2295482"/>
                <a:gd name="connsiteY5" fmla="*/ 110956 h 722924"/>
                <a:gd name="connsiteX6" fmla="*/ 2233927 w 2295482"/>
                <a:gd name="connsiteY6" fmla="*/ 720260 h 722924"/>
                <a:gd name="connsiteX7" fmla="*/ 283590 w 2295482"/>
                <a:gd name="connsiteY7" fmla="*/ 329026 h 722924"/>
                <a:gd name="connsiteX0" fmla="*/ 285750 w 2295482"/>
                <a:gd name="connsiteY0" fmla="*/ 330770 h 751666"/>
                <a:gd name="connsiteX1" fmla="*/ 79375 w 2295482"/>
                <a:gd name="connsiteY1" fmla="*/ 283301 h 751666"/>
                <a:gd name="connsiteX2" fmla="*/ 0 w 2295482"/>
                <a:gd name="connsiteY2" fmla="*/ 199641 h 751666"/>
                <a:gd name="connsiteX3" fmla="*/ 468313 w 2295482"/>
                <a:gd name="connsiteY3" fmla="*/ 12383 h 751666"/>
                <a:gd name="connsiteX4" fmla="*/ 1281113 w 2295482"/>
                <a:gd name="connsiteY4" fmla="*/ 31588 h 751666"/>
                <a:gd name="connsiteX5" fmla="*/ 1764738 w 2295482"/>
                <a:gd name="connsiteY5" fmla="*/ 110956 h 751666"/>
                <a:gd name="connsiteX6" fmla="*/ 2233927 w 2295482"/>
                <a:gd name="connsiteY6" fmla="*/ 720260 h 751666"/>
                <a:gd name="connsiteX7" fmla="*/ 1542108 w 2295482"/>
                <a:gd name="connsiteY7" fmla="*/ 629175 h 751666"/>
                <a:gd name="connsiteX8" fmla="*/ 283590 w 2295482"/>
                <a:gd name="connsiteY8" fmla="*/ 329026 h 751666"/>
                <a:gd name="connsiteX0" fmla="*/ 285750 w 2235002"/>
                <a:gd name="connsiteY0" fmla="*/ 330770 h 722615"/>
                <a:gd name="connsiteX1" fmla="*/ 79375 w 2235002"/>
                <a:gd name="connsiteY1" fmla="*/ 283301 h 722615"/>
                <a:gd name="connsiteX2" fmla="*/ 0 w 2235002"/>
                <a:gd name="connsiteY2" fmla="*/ 199641 h 722615"/>
                <a:gd name="connsiteX3" fmla="*/ 468313 w 2235002"/>
                <a:gd name="connsiteY3" fmla="*/ 12383 h 722615"/>
                <a:gd name="connsiteX4" fmla="*/ 1281113 w 2235002"/>
                <a:gd name="connsiteY4" fmla="*/ 31588 h 722615"/>
                <a:gd name="connsiteX5" fmla="*/ 1764738 w 2235002"/>
                <a:gd name="connsiteY5" fmla="*/ 110956 h 722615"/>
                <a:gd name="connsiteX6" fmla="*/ 2233927 w 2235002"/>
                <a:gd name="connsiteY6" fmla="*/ 720260 h 722615"/>
                <a:gd name="connsiteX7" fmla="*/ 1628800 w 2235002"/>
                <a:gd name="connsiteY7" fmla="*/ 321743 h 722615"/>
                <a:gd name="connsiteX8" fmla="*/ 283590 w 2235002"/>
                <a:gd name="connsiteY8" fmla="*/ 329026 h 722615"/>
                <a:gd name="connsiteX0" fmla="*/ 285750 w 2234940"/>
                <a:gd name="connsiteY0" fmla="*/ 330770 h 722615"/>
                <a:gd name="connsiteX1" fmla="*/ 79375 w 2234940"/>
                <a:gd name="connsiteY1" fmla="*/ 283301 h 722615"/>
                <a:gd name="connsiteX2" fmla="*/ 0 w 2234940"/>
                <a:gd name="connsiteY2" fmla="*/ 199641 h 722615"/>
                <a:gd name="connsiteX3" fmla="*/ 468313 w 2234940"/>
                <a:gd name="connsiteY3" fmla="*/ 12383 h 722615"/>
                <a:gd name="connsiteX4" fmla="*/ 1281113 w 2234940"/>
                <a:gd name="connsiteY4" fmla="*/ 31588 h 722615"/>
                <a:gd name="connsiteX5" fmla="*/ 1764738 w 2234940"/>
                <a:gd name="connsiteY5" fmla="*/ 110956 h 722615"/>
                <a:gd name="connsiteX6" fmla="*/ 2233927 w 2234940"/>
                <a:gd name="connsiteY6" fmla="*/ 720260 h 722615"/>
                <a:gd name="connsiteX7" fmla="*/ 1628800 w 2234940"/>
                <a:gd name="connsiteY7" fmla="*/ 321743 h 722615"/>
                <a:gd name="connsiteX8" fmla="*/ 283590 w 2234940"/>
                <a:gd name="connsiteY8" fmla="*/ 329026 h 722615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53"/>
                <a:gd name="connsiteY0" fmla="*/ 330247 h 722911"/>
                <a:gd name="connsiteX1" fmla="*/ 79375 w 2234953"/>
                <a:gd name="connsiteY1" fmla="*/ 282778 h 722911"/>
                <a:gd name="connsiteX2" fmla="*/ 0 w 2234953"/>
                <a:gd name="connsiteY2" fmla="*/ 199118 h 722911"/>
                <a:gd name="connsiteX3" fmla="*/ 468313 w 2234953"/>
                <a:gd name="connsiteY3" fmla="*/ 11860 h 722911"/>
                <a:gd name="connsiteX4" fmla="*/ 1281113 w 2234953"/>
                <a:gd name="connsiteY4" fmla="*/ 31065 h 722911"/>
                <a:gd name="connsiteX5" fmla="*/ 1765540 w 2234953"/>
                <a:gd name="connsiteY5" fmla="*/ 127882 h 722911"/>
                <a:gd name="connsiteX6" fmla="*/ 2233927 w 2234953"/>
                <a:gd name="connsiteY6" fmla="*/ 719737 h 722911"/>
                <a:gd name="connsiteX7" fmla="*/ 1628800 w 2234953"/>
                <a:gd name="connsiteY7" fmla="*/ 321220 h 722911"/>
                <a:gd name="connsiteX8" fmla="*/ 283590 w 2234953"/>
                <a:gd name="connsiteY8" fmla="*/ 328503 h 722911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136619"/>
                <a:gd name="connsiteY0" fmla="*/ 506462 h 538524"/>
                <a:gd name="connsiteX1" fmla="*/ 79375 w 2136619"/>
                <a:gd name="connsiteY1" fmla="*/ 458993 h 538524"/>
                <a:gd name="connsiteX2" fmla="*/ 0 w 2136619"/>
                <a:gd name="connsiteY2" fmla="*/ 375333 h 538524"/>
                <a:gd name="connsiteX3" fmla="*/ 468313 w 2136619"/>
                <a:gd name="connsiteY3" fmla="*/ 188075 h 538524"/>
                <a:gd name="connsiteX4" fmla="*/ 1281113 w 2136619"/>
                <a:gd name="connsiteY4" fmla="*/ 207280 h 538524"/>
                <a:gd name="connsiteX5" fmla="*/ 1765540 w 2136619"/>
                <a:gd name="connsiteY5" fmla="*/ 304097 h 538524"/>
                <a:gd name="connsiteX6" fmla="*/ 2135234 w 2136619"/>
                <a:gd name="connsiteY6" fmla="*/ 1501 h 538524"/>
                <a:gd name="connsiteX7" fmla="*/ 1628800 w 2136619"/>
                <a:gd name="connsiteY7" fmla="*/ 497435 h 538524"/>
                <a:gd name="connsiteX8" fmla="*/ 283590 w 2136619"/>
                <a:gd name="connsiteY8" fmla="*/ 504718 h 538524"/>
                <a:gd name="connsiteX0" fmla="*/ 285750 w 2135311"/>
                <a:gd name="connsiteY0" fmla="*/ 506889 h 539128"/>
                <a:gd name="connsiteX1" fmla="*/ 79375 w 2135311"/>
                <a:gd name="connsiteY1" fmla="*/ 459420 h 539128"/>
                <a:gd name="connsiteX2" fmla="*/ 0 w 2135311"/>
                <a:gd name="connsiteY2" fmla="*/ 375760 h 539128"/>
                <a:gd name="connsiteX3" fmla="*/ 468313 w 2135311"/>
                <a:gd name="connsiteY3" fmla="*/ 188502 h 539128"/>
                <a:gd name="connsiteX4" fmla="*/ 1281113 w 2135311"/>
                <a:gd name="connsiteY4" fmla="*/ 207707 h 539128"/>
                <a:gd name="connsiteX5" fmla="*/ 1665014 w 2135311"/>
                <a:gd name="connsiteY5" fmla="*/ 282272 h 539128"/>
                <a:gd name="connsiteX6" fmla="*/ 2135234 w 2135311"/>
                <a:gd name="connsiteY6" fmla="*/ 1928 h 539128"/>
                <a:gd name="connsiteX7" fmla="*/ 1628800 w 2135311"/>
                <a:gd name="connsiteY7" fmla="*/ 497862 h 539128"/>
                <a:gd name="connsiteX8" fmla="*/ 283590 w 2135311"/>
                <a:gd name="connsiteY8" fmla="*/ 505145 h 539128"/>
                <a:gd name="connsiteX0" fmla="*/ 285750 w 2135311"/>
                <a:gd name="connsiteY0" fmla="*/ 506889 h 539128"/>
                <a:gd name="connsiteX1" fmla="*/ 79375 w 2135311"/>
                <a:gd name="connsiteY1" fmla="*/ 459420 h 539128"/>
                <a:gd name="connsiteX2" fmla="*/ 0 w 2135311"/>
                <a:gd name="connsiteY2" fmla="*/ 375760 h 539128"/>
                <a:gd name="connsiteX3" fmla="*/ 468313 w 2135311"/>
                <a:gd name="connsiteY3" fmla="*/ 188502 h 539128"/>
                <a:gd name="connsiteX4" fmla="*/ 1281113 w 2135311"/>
                <a:gd name="connsiteY4" fmla="*/ 207707 h 539128"/>
                <a:gd name="connsiteX5" fmla="*/ 1665014 w 2135311"/>
                <a:gd name="connsiteY5" fmla="*/ 282272 h 539128"/>
                <a:gd name="connsiteX6" fmla="*/ 2135234 w 2135311"/>
                <a:gd name="connsiteY6" fmla="*/ 1928 h 539128"/>
                <a:gd name="connsiteX7" fmla="*/ 1628800 w 2135311"/>
                <a:gd name="connsiteY7" fmla="*/ 497862 h 539128"/>
                <a:gd name="connsiteX8" fmla="*/ 283590 w 2135311"/>
                <a:gd name="connsiteY8" fmla="*/ 505145 h 539128"/>
                <a:gd name="connsiteX0" fmla="*/ 285750 w 2135311"/>
                <a:gd name="connsiteY0" fmla="*/ 506889 h 539128"/>
                <a:gd name="connsiteX1" fmla="*/ 79375 w 2135311"/>
                <a:gd name="connsiteY1" fmla="*/ 459420 h 539128"/>
                <a:gd name="connsiteX2" fmla="*/ 0 w 2135311"/>
                <a:gd name="connsiteY2" fmla="*/ 375760 h 539128"/>
                <a:gd name="connsiteX3" fmla="*/ 468313 w 2135311"/>
                <a:gd name="connsiteY3" fmla="*/ 188502 h 539128"/>
                <a:gd name="connsiteX4" fmla="*/ 1281113 w 2135311"/>
                <a:gd name="connsiteY4" fmla="*/ 207707 h 539128"/>
                <a:gd name="connsiteX5" fmla="*/ 1665014 w 2135311"/>
                <a:gd name="connsiteY5" fmla="*/ 282272 h 539128"/>
                <a:gd name="connsiteX6" fmla="*/ 2135234 w 2135311"/>
                <a:gd name="connsiteY6" fmla="*/ 1928 h 539128"/>
                <a:gd name="connsiteX7" fmla="*/ 1628800 w 2135311"/>
                <a:gd name="connsiteY7" fmla="*/ 497862 h 539128"/>
                <a:gd name="connsiteX8" fmla="*/ 283590 w 2135311"/>
                <a:gd name="connsiteY8" fmla="*/ 505145 h 539128"/>
                <a:gd name="connsiteX0" fmla="*/ 285750 w 2135565"/>
                <a:gd name="connsiteY0" fmla="*/ 513875 h 546114"/>
                <a:gd name="connsiteX1" fmla="*/ 79375 w 2135565"/>
                <a:gd name="connsiteY1" fmla="*/ 466406 h 546114"/>
                <a:gd name="connsiteX2" fmla="*/ 0 w 2135565"/>
                <a:gd name="connsiteY2" fmla="*/ 382746 h 546114"/>
                <a:gd name="connsiteX3" fmla="*/ 468313 w 2135565"/>
                <a:gd name="connsiteY3" fmla="*/ 195488 h 546114"/>
                <a:gd name="connsiteX4" fmla="*/ 1281113 w 2135565"/>
                <a:gd name="connsiteY4" fmla="*/ 214693 h 546114"/>
                <a:gd name="connsiteX5" fmla="*/ 1665014 w 2135565"/>
                <a:gd name="connsiteY5" fmla="*/ 289258 h 546114"/>
                <a:gd name="connsiteX6" fmla="*/ 2135234 w 2135565"/>
                <a:gd name="connsiteY6" fmla="*/ 8914 h 546114"/>
                <a:gd name="connsiteX7" fmla="*/ 1628800 w 2135565"/>
                <a:gd name="connsiteY7" fmla="*/ 504848 h 546114"/>
                <a:gd name="connsiteX8" fmla="*/ 283590 w 2135565"/>
                <a:gd name="connsiteY8" fmla="*/ 512131 h 546114"/>
                <a:gd name="connsiteX0" fmla="*/ 285750 w 2135565"/>
                <a:gd name="connsiteY0" fmla="*/ 513875 h 528153"/>
                <a:gd name="connsiteX1" fmla="*/ 79375 w 2135565"/>
                <a:gd name="connsiteY1" fmla="*/ 466406 h 528153"/>
                <a:gd name="connsiteX2" fmla="*/ 0 w 2135565"/>
                <a:gd name="connsiteY2" fmla="*/ 382746 h 528153"/>
                <a:gd name="connsiteX3" fmla="*/ 468313 w 2135565"/>
                <a:gd name="connsiteY3" fmla="*/ 195488 h 528153"/>
                <a:gd name="connsiteX4" fmla="*/ 1281113 w 2135565"/>
                <a:gd name="connsiteY4" fmla="*/ 214693 h 528153"/>
                <a:gd name="connsiteX5" fmla="*/ 1665014 w 2135565"/>
                <a:gd name="connsiteY5" fmla="*/ 289258 h 528153"/>
                <a:gd name="connsiteX6" fmla="*/ 2135234 w 2135565"/>
                <a:gd name="connsiteY6" fmla="*/ 8914 h 528153"/>
                <a:gd name="connsiteX7" fmla="*/ 1628800 w 2135565"/>
                <a:gd name="connsiteY7" fmla="*/ 504848 h 528153"/>
                <a:gd name="connsiteX8" fmla="*/ 283590 w 2135565"/>
                <a:gd name="connsiteY8" fmla="*/ 512131 h 528153"/>
                <a:gd name="connsiteX0" fmla="*/ 285750 w 2135234"/>
                <a:gd name="connsiteY0" fmla="*/ 513464 h 525807"/>
                <a:gd name="connsiteX1" fmla="*/ 79375 w 2135234"/>
                <a:gd name="connsiteY1" fmla="*/ 465995 h 525807"/>
                <a:gd name="connsiteX2" fmla="*/ 0 w 2135234"/>
                <a:gd name="connsiteY2" fmla="*/ 382335 h 525807"/>
                <a:gd name="connsiteX3" fmla="*/ 468313 w 2135234"/>
                <a:gd name="connsiteY3" fmla="*/ 195077 h 525807"/>
                <a:gd name="connsiteX4" fmla="*/ 1281113 w 2135234"/>
                <a:gd name="connsiteY4" fmla="*/ 214282 h 525807"/>
                <a:gd name="connsiteX5" fmla="*/ 1665014 w 2135234"/>
                <a:gd name="connsiteY5" fmla="*/ 288847 h 525807"/>
                <a:gd name="connsiteX6" fmla="*/ 2135234 w 2135234"/>
                <a:gd name="connsiteY6" fmla="*/ 8503 h 525807"/>
                <a:gd name="connsiteX7" fmla="*/ 1665126 w 2135234"/>
                <a:gd name="connsiteY7" fmla="*/ 497179 h 525807"/>
                <a:gd name="connsiteX8" fmla="*/ 283590 w 2135234"/>
                <a:gd name="connsiteY8" fmla="*/ 511720 h 525807"/>
                <a:gd name="connsiteX0" fmla="*/ 285750 w 2185987"/>
                <a:gd name="connsiteY0" fmla="*/ 546757 h 559100"/>
                <a:gd name="connsiteX1" fmla="*/ 79375 w 2185987"/>
                <a:gd name="connsiteY1" fmla="*/ 499288 h 559100"/>
                <a:gd name="connsiteX2" fmla="*/ 0 w 2185987"/>
                <a:gd name="connsiteY2" fmla="*/ 415628 h 559100"/>
                <a:gd name="connsiteX3" fmla="*/ 468313 w 2185987"/>
                <a:gd name="connsiteY3" fmla="*/ 228370 h 559100"/>
                <a:gd name="connsiteX4" fmla="*/ 1281113 w 2185987"/>
                <a:gd name="connsiteY4" fmla="*/ 247575 h 559100"/>
                <a:gd name="connsiteX5" fmla="*/ 1665014 w 2185987"/>
                <a:gd name="connsiteY5" fmla="*/ 322140 h 559100"/>
                <a:gd name="connsiteX6" fmla="*/ 2185987 w 2185987"/>
                <a:gd name="connsiteY6" fmla="*/ 6567 h 559100"/>
                <a:gd name="connsiteX7" fmla="*/ 1665126 w 2185987"/>
                <a:gd name="connsiteY7" fmla="*/ 530472 h 559100"/>
                <a:gd name="connsiteX8" fmla="*/ 283590 w 2185987"/>
                <a:gd name="connsiteY8" fmla="*/ 545013 h 559100"/>
                <a:gd name="connsiteX0" fmla="*/ 285750 w 2186145"/>
                <a:gd name="connsiteY0" fmla="*/ 546906 h 560020"/>
                <a:gd name="connsiteX1" fmla="*/ 79375 w 2186145"/>
                <a:gd name="connsiteY1" fmla="*/ 499437 h 560020"/>
                <a:gd name="connsiteX2" fmla="*/ 0 w 2186145"/>
                <a:gd name="connsiteY2" fmla="*/ 415777 h 560020"/>
                <a:gd name="connsiteX3" fmla="*/ 468313 w 2186145"/>
                <a:gd name="connsiteY3" fmla="*/ 228519 h 560020"/>
                <a:gd name="connsiteX4" fmla="*/ 1281113 w 2186145"/>
                <a:gd name="connsiteY4" fmla="*/ 247724 h 560020"/>
                <a:gd name="connsiteX5" fmla="*/ 1665014 w 2186145"/>
                <a:gd name="connsiteY5" fmla="*/ 322289 h 560020"/>
                <a:gd name="connsiteX6" fmla="*/ 2185987 w 2186145"/>
                <a:gd name="connsiteY6" fmla="*/ 6716 h 560020"/>
                <a:gd name="connsiteX7" fmla="*/ 1712401 w 2186145"/>
                <a:gd name="connsiteY7" fmla="*/ 533718 h 560020"/>
                <a:gd name="connsiteX8" fmla="*/ 283590 w 2186145"/>
                <a:gd name="connsiteY8" fmla="*/ 545162 h 560020"/>
                <a:gd name="connsiteX0" fmla="*/ 285750 w 2186469"/>
                <a:gd name="connsiteY0" fmla="*/ 547248 h 560362"/>
                <a:gd name="connsiteX1" fmla="*/ 79375 w 2186469"/>
                <a:gd name="connsiteY1" fmla="*/ 499779 h 560362"/>
                <a:gd name="connsiteX2" fmla="*/ 0 w 2186469"/>
                <a:gd name="connsiteY2" fmla="*/ 416119 h 560362"/>
                <a:gd name="connsiteX3" fmla="*/ 468313 w 2186469"/>
                <a:gd name="connsiteY3" fmla="*/ 228861 h 560362"/>
                <a:gd name="connsiteX4" fmla="*/ 1281113 w 2186469"/>
                <a:gd name="connsiteY4" fmla="*/ 248066 h 560362"/>
                <a:gd name="connsiteX5" fmla="*/ 1628188 w 2186469"/>
                <a:gd name="connsiteY5" fmla="*/ 319012 h 560362"/>
                <a:gd name="connsiteX6" fmla="*/ 2185987 w 2186469"/>
                <a:gd name="connsiteY6" fmla="*/ 7058 h 560362"/>
                <a:gd name="connsiteX7" fmla="*/ 1712401 w 2186469"/>
                <a:gd name="connsiteY7" fmla="*/ 534060 h 560362"/>
                <a:gd name="connsiteX8" fmla="*/ 283590 w 2186469"/>
                <a:gd name="connsiteY8" fmla="*/ 545504 h 560362"/>
                <a:gd name="connsiteX0" fmla="*/ 285750 w 2186469"/>
                <a:gd name="connsiteY0" fmla="*/ 547248 h 560362"/>
                <a:gd name="connsiteX1" fmla="*/ 79375 w 2186469"/>
                <a:gd name="connsiteY1" fmla="*/ 499779 h 560362"/>
                <a:gd name="connsiteX2" fmla="*/ 0 w 2186469"/>
                <a:gd name="connsiteY2" fmla="*/ 416119 h 560362"/>
                <a:gd name="connsiteX3" fmla="*/ 468313 w 2186469"/>
                <a:gd name="connsiteY3" fmla="*/ 228861 h 560362"/>
                <a:gd name="connsiteX4" fmla="*/ 1281113 w 2186469"/>
                <a:gd name="connsiteY4" fmla="*/ 248066 h 560362"/>
                <a:gd name="connsiteX5" fmla="*/ 1628188 w 2186469"/>
                <a:gd name="connsiteY5" fmla="*/ 319012 h 560362"/>
                <a:gd name="connsiteX6" fmla="*/ 2185987 w 2186469"/>
                <a:gd name="connsiteY6" fmla="*/ 7058 h 560362"/>
                <a:gd name="connsiteX7" fmla="*/ 1712401 w 2186469"/>
                <a:gd name="connsiteY7" fmla="*/ 534060 h 560362"/>
                <a:gd name="connsiteX8" fmla="*/ 283590 w 2186469"/>
                <a:gd name="connsiteY8" fmla="*/ 545504 h 560362"/>
                <a:gd name="connsiteX0" fmla="*/ 285750 w 2217413"/>
                <a:gd name="connsiteY0" fmla="*/ 545729 h 558843"/>
                <a:gd name="connsiteX1" fmla="*/ 79375 w 2217413"/>
                <a:gd name="connsiteY1" fmla="*/ 498260 h 558843"/>
                <a:gd name="connsiteX2" fmla="*/ 0 w 2217413"/>
                <a:gd name="connsiteY2" fmla="*/ 414600 h 558843"/>
                <a:gd name="connsiteX3" fmla="*/ 468313 w 2217413"/>
                <a:gd name="connsiteY3" fmla="*/ 227342 h 558843"/>
                <a:gd name="connsiteX4" fmla="*/ 1281113 w 2217413"/>
                <a:gd name="connsiteY4" fmla="*/ 246547 h 558843"/>
                <a:gd name="connsiteX5" fmla="*/ 1628188 w 2217413"/>
                <a:gd name="connsiteY5" fmla="*/ 317493 h 558843"/>
                <a:gd name="connsiteX6" fmla="*/ 2185987 w 2217413"/>
                <a:gd name="connsiteY6" fmla="*/ 5539 h 558843"/>
                <a:gd name="connsiteX7" fmla="*/ 1712401 w 2217413"/>
                <a:gd name="connsiteY7" fmla="*/ 532541 h 558843"/>
                <a:gd name="connsiteX8" fmla="*/ 283590 w 2217413"/>
                <a:gd name="connsiteY8" fmla="*/ 543985 h 558843"/>
                <a:gd name="connsiteX0" fmla="*/ 285750 w 2229113"/>
                <a:gd name="connsiteY0" fmla="*/ 550233 h 563347"/>
                <a:gd name="connsiteX1" fmla="*/ 79375 w 2229113"/>
                <a:gd name="connsiteY1" fmla="*/ 502764 h 563347"/>
                <a:gd name="connsiteX2" fmla="*/ 0 w 2229113"/>
                <a:gd name="connsiteY2" fmla="*/ 419104 h 563347"/>
                <a:gd name="connsiteX3" fmla="*/ 468313 w 2229113"/>
                <a:gd name="connsiteY3" fmla="*/ 231846 h 563347"/>
                <a:gd name="connsiteX4" fmla="*/ 1281113 w 2229113"/>
                <a:gd name="connsiteY4" fmla="*/ 251051 h 563347"/>
                <a:gd name="connsiteX5" fmla="*/ 1628188 w 2229113"/>
                <a:gd name="connsiteY5" fmla="*/ 321997 h 563347"/>
                <a:gd name="connsiteX6" fmla="*/ 2185987 w 2229113"/>
                <a:gd name="connsiteY6" fmla="*/ 10043 h 563347"/>
                <a:gd name="connsiteX7" fmla="*/ 1712401 w 2229113"/>
                <a:gd name="connsiteY7" fmla="*/ 537045 h 563347"/>
                <a:gd name="connsiteX8" fmla="*/ 283590 w 2229113"/>
                <a:gd name="connsiteY8" fmla="*/ 548489 h 563347"/>
                <a:gd name="connsiteX0" fmla="*/ 285750 w 2227176"/>
                <a:gd name="connsiteY0" fmla="*/ 552557 h 565671"/>
                <a:gd name="connsiteX1" fmla="*/ 79375 w 2227176"/>
                <a:gd name="connsiteY1" fmla="*/ 505088 h 565671"/>
                <a:gd name="connsiteX2" fmla="*/ 0 w 2227176"/>
                <a:gd name="connsiteY2" fmla="*/ 421428 h 565671"/>
                <a:gd name="connsiteX3" fmla="*/ 468313 w 2227176"/>
                <a:gd name="connsiteY3" fmla="*/ 234170 h 565671"/>
                <a:gd name="connsiteX4" fmla="*/ 1281113 w 2227176"/>
                <a:gd name="connsiteY4" fmla="*/ 253375 h 565671"/>
                <a:gd name="connsiteX5" fmla="*/ 1628188 w 2227176"/>
                <a:gd name="connsiteY5" fmla="*/ 324321 h 565671"/>
                <a:gd name="connsiteX6" fmla="*/ 2185987 w 2227176"/>
                <a:gd name="connsiteY6" fmla="*/ 12367 h 565671"/>
                <a:gd name="connsiteX7" fmla="*/ 1712401 w 2227176"/>
                <a:gd name="connsiteY7" fmla="*/ 539369 h 565671"/>
                <a:gd name="connsiteX8" fmla="*/ 283590 w 2227176"/>
                <a:gd name="connsiteY8" fmla="*/ 550813 h 565671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281113 w 2186480"/>
                <a:gd name="connsiteY4" fmla="*/ 250811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276701 w 2186480"/>
                <a:gd name="connsiteY4" fmla="*/ 231977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276701 w 2186480"/>
                <a:gd name="connsiteY4" fmla="*/ 231977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330877 w 2186480"/>
                <a:gd name="connsiteY4" fmla="*/ 238182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218630"/>
                <a:gd name="connsiteY0" fmla="*/ 569740 h 582854"/>
                <a:gd name="connsiteX1" fmla="*/ 79375 w 2218630"/>
                <a:gd name="connsiteY1" fmla="*/ 522271 h 582854"/>
                <a:gd name="connsiteX2" fmla="*/ 0 w 2218630"/>
                <a:gd name="connsiteY2" fmla="*/ 438611 h 582854"/>
                <a:gd name="connsiteX3" fmla="*/ 468313 w 2218630"/>
                <a:gd name="connsiteY3" fmla="*/ 251353 h 582854"/>
                <a:gd name="connsiteX4" fmla="*/ 1330877 w 2218630"/>
                <a:gd name="connsiteY4" fmla="*/ 257929 h 582854"/>
                <a:gd name="connsiteX5" fmla="*/ 1627197 w 2218630"/>
                <a:gd name="connsiteY5" fmla="*/ 316813 h 582854"/>
                <a:gd name="connsiteX6" fmla="*/ 2218184 w 2218630"/>
                <a:gd name="connsiteY6" fmla="*/ 8499 h 582854"/>
                <a:gd name="connsiteX7" fmla="*/ 1712401 w 2218630"/>
                <a:gd name="connsiteY7" fmla="*/ 556552 h 582854"/>
                <a:gd name="connsiteX8" fmla="*/ 283590 w 2218630"/>
                <a:gd name="connsiteY8" fmla="*/ 567996 h 582854"/>
                <a:gd name="connsiteX0" fmla="*/ 285750 w 2322122"/>
                <a:gd name="connsiteY0" fmla="*/ 595467 h 608581"/>
                <a:gd name="connsiteX1" fmla="*/ 79375 w 2322122"/>
                <a:gd name="connsiteY1" fmla="*/ 547998 h 608581"/>
                <a:gd name="connsiteX2" fmla="*/ 0 w 2322122"/>
                <a:gd name="connsiteY2" fmla="*/ 464338 h 608581"/>
                <a:gd name="connsiteX3" fmla="*/ 468313 w 2322122"/>
                <a:gd name="connsiteY3" fmla="*/ 277080 h 608581"/>
                <a:gd name="connsiteX4" fmla="*/ 1330877 w 2322122"/>
                <a:gd name="connsiteY4" fmla="*/ 283656 h 608581"/>
                <a:gd name="connsiteX5" fmla="*/ 1627197 w 2322122"/>
                <a:gd name="connsiteY5" fmla="*/ 342540 h 608581"/>
                <a:gd name="connsiteX6" fmla="*/ 2218184 w 2322122"/>
                <a:gd name="connsiteY6" fmla="*/ 34226 h 608581"/>
                <a:gd name="connsiteX7" fmla="*/ 1712401 w 2322122"/>
                <a:gd name="connsiteY7" fmla="*/ 582279 h 608581"/>
                <a:gd name="connsiteX8" fmla="*/ 283590 w 2322122"/>
                <a:gd name="connsiteY8" fmla="*/ 593723 h 608581"/>
                <a:gd name="connsiteX0" fmla="*/ 285750 w 2322122"/>
                <a:gd name="connsiteY0" fmla="*/ 595467 h 608581"/>
                <a:gd name="connsiteX1" fmla="*/ 79375 w 2322122"/>
                <a:gd name="connsiteY1" fmla="*/ 547998 h 608581"/>
                <a:gd name="connsiteX2" fmla="*/ 0 w 2322122"/>
                <a:gd name="connsiteY2" fmla="*/ 464338 h 608581"/>
                <a:gd name="connsiteX3" fmla="*/ 468313 w 2322122"/>
                <a:gd name="connsiteY3" fmla="*/ 277080 h 608581"/>
                <a:gd name="connsiteX4" fmla="*/ 1330877 w 2322122"/>
                <a:gd name="connsiteY4" fmla="*/ 283656 h 608581"/>
                <a:gd name="connsiteX5" fmla="*/ 1627197 w 2322122"/>
                <a:gd name="connsiteY5" fmla="*/ 342540 h 608581"/>
                <a:gd name="connsiteX6" fmla="*/ 2218184 w 2322122"/>
                <a:gd name="connsiteY6" fmla="*/ 34226 h 608581"/>
                <a:gd name="connsiteX7" fmla="*/ 1712401 w 2322122"/>
                <a:gd name="connsiteY7" fmla="*/ 582279 h 608581"/>
                <a:gd name="connsiteX8" fmla="*/ 283590 w 2322122"/>
                <a:gd name="connsiteY8" fmla="*/ 593723 h 608581"/>
                <a:gd name="connsiteX0" fmla="*/ 285750 w 2322122"/>
                <a:gd name="connsiteY0" fmla="*/ 595467 h 608581"/>
                <a:gd name="connsiteX1" fmla="*/ 79375 w 2322122"/>
                <a:gd name="connsiteY1" fmla="*/ 547998 h 608581"/>
                <a:gd name="connsiteX2" fmla="*/ 0 w 2322122"/>
                <a:gd name="connsiteY2" fmla="*/ 464338 h 608581"/>
                <a:gd name="connsiteX3" fmla="*/ 468313 w 2322122"/>
                <a:gd name="connsiteY3" fmla="*/ 277080 h 608581"/>
                <a:gd name="connsiteX4" fmla="*/ 1330877 w 2322122"/>
                <a:gd name="connsiteY4" fmla="*/ 283656 h 608581"/>
                <a:gd name="connsiteX5" fmla="*/ 1627197 w 2322122"/>
                <a:gd name="connsiteY5" fmla="*/ 342540 h 608581"/>
                <a:gd name="connsiteX6" fmla="*/ 2218184 w 2322122"/>
                <a:gd name="connsiteY6" fmla="*/ 34226 h 608581"/>
                <a:gd name="connsiteX7" fmla="*/ 1712401 w 2322122"/>
                <a:gd name="connsiteY7" fmla="*/ 582279 h 608581"/>
                <a:gd name="connsiteX8" fmla="*/ 283590 w 2322122"/>
                <a:gd name="connsiteY8" fmla="*/ 593723 h 608581"/>
                <a:gd name="connsiteX0" fmla="*/ 285750 w 2421604"/>
                <a:gd name="connsiteY0" fmla="*/ 500439 h 513553"/>
                <a:gd name="connsiteX1" fmla="*/ 79375 w 2421604"/>
                <a:gd name="connsiteY1" fmla="*/ 452970 h 513553"/>
                <a:gd name="connsiteX2" fmla="*/ 0 w 2421604"/>
                <a:gd name="connsiteY2" fmla="*/ 369310 h 513553"/>
                <a:gd name="connsiteX3" fmla="*/ 468313 w 2421604"/>
                <a:gd name="connsiteY3" fmla="*/ 182052 h 513553"/>
                <a:gd name="connsiteX4" fmla="*/ 1330877 w 2421604"/>
                <a:gd name="connsiteY4" fmla="*/ 188628 h 513553"/>
                <a:gd name="connsiteX5" fmla="*/ 1627197 w 2421604"/>
                <a:gd name="connsiteY5" fmla="*/ 247512 h 513553"/>
                <a:gd name="connsiteX6" fmla="*/ 2328436 w 2421604"/>
                <a:gd name="connsiteY6" fmla="*/ 40027 h 513553"/>
                <a:gd name="connsiteX7" fmla="*/ 1712401 w 2421604"/>
                <a:gd name="connsiteY7" fmla="*/ 487251 h 513553"/>
                <a:gd name="connsiteX8" fmla="*/ 283590 w 2421604"/>
                <a:gd name="connsiteY8" fmla="*/ 498695 h 513553"/>
                <a:gd name="connsiteX0" fmla="*/ 285750 w 2421604"/>
                <a:gd name="connsiteY0" fmla="*/ 500439 h 513553"/>
                <a:gd name="connsiteX1" fmla="*/ 79375 w 2421604"/>
                <a:gd name="connsiteY1" fmla="*/ 452970 h 513553"/>
                <a:gd name="connsiteX2" fmla="*/ 0 w 2421604"/>
                <a:gd name="connsiteY2" fmla="*/ 369310 h 513553"/>
                <a:gd name="connsiteX3" fmla="*/ 468313 w 2421604"/>
                <a:gd name="connsiteY3" fmla="*/ 182052 h 513553"/>
                <a:gd name="connsiteX4" fmla="*/ 1330877 w 2421604"/>
                <a:gd name="connsiteY4" fmla="*/ 188628 h 513553"/>
                <a:gd name="connsiteX5" fmla="*/ 1627197 w 2421604"/>
                <a:gd name="connsiteY5" fmla="*/ 247512 h 513553"/>
                <a:gd name="connsiteX6" fmla="*/ 2328436 w 2421604"/>
                <a:gd name="connsiteY6" fmla="*/ 40027 h 513553"/>
                <a:gd name="connsiteX7" fmla="*/ 1712401 w 2421604"/>
                <a:gd name="connsiteY7" fmla="*/ 487251 h 513553"/>
                <a:gd name="connsiteX8" fmla="*/ 283590 w 2421604"/>
                <a:gd name="connsiteY8" fmla="*/ 498695 h 513553"/>
                <a:gd name="connsiteX0" fmla="*/ 285750 w 2427786"/>
                <a:gd name="connsiteY0" fmla="*/ 465898 h 479012"/>
                <a:gd name="connsiteX1" fmla="*/ 79375 w 2427786"/>
                <a:gd name="connsiteY1" fmla="*/ 418429 h 479012"/>
                <a:gd name="connsiteX2" fmla="*/ 0 w 2427786"/>
                <a:gd name="connsiteY2" fmla="*/ 334769 h 479012"/>
                <a:gd name="connsiteX3" fmla="*/ 468313 w 2427786"/>
                <a:gd name="connsiteY3" fmla="*/ 147511 h 479012"/>
                <a:gd name="connsiteX4" fmla="*/ 1330877 w 2427786"/>
                <a:gd name="connsiteY4" fmla="*/ 154087 h 479012"/>
                <a:gd name="connsiteX5" fmla="*/ 1627197 w 2427786"/>
                <a:gd name="connsiteY5" fmla="*/ 212971 h 479012"/>
                <a:gd name="connsiteX6" fmla="*/ 2328436 w 2427786"/>
                <a:gd name="connsiteY6" fmla="*/ 5486 h 479012"/>
                <a:gd name="connsiteX7" fmla="*/ 1712401 w 2427786"/>
                <a:gd name="connsiteY7" fmla="*/ 452710 h 479012"/>
                <a:gd name="connsiteX8" fmla="*/ 283590 w 2427786"/>
                <a:gd name="connsiteY8" fmla="*/ 464154 h 479012"/>
                <a:gd name="connsiteX0" fmla="*/ 285750 w 2508367"/>
                <a:gd name="connsiteY0" fmla="*/ 497957 h 511071"/>
                <a:gd name="connsiteX1" fmla="*/ 79375 w 2508367"/>
                <a:gd name="connsiteY1" fmla="*/ 450488 h 511071"/>
                <a:gd name="connsiteX2" fmla="*/ 0 w 2508367"/>
                <a:gd name="connsiteY2" fmla="*/ 366828 h 511071"/>
                <a:gd name="connsiteX3" fmla="*/ 468313 w 2508367"/>
                <a:gd name="connsiteY3" fmla="*/ 179570 h 511071"/>
                <a:gd name="connsiteX4" fmla="*/ 1330877 w 2508367"/>
                <a:gd name="connsiteY4" fmla="*/ 186146 h 511071"/>
                <a:gd name="connsiteX5" fmla="*/ 1627197 w 2508367"/>
                <a:gd name="connsiteY5" fmla="*/ 245030 h 511071"/>
                <a:gd name="connsiteX6" fmla="*/ 2328436 w 2508367"/>
                <a:gd name="connsiteY6" fmla="*/ 37545 h 511071"/>
                <a:gd name="connsiteX7" fmla="*/ 1712401 w 2508367"/>
                <a:gd name="connsiteY7" fmla="*/ 484769 h 511071"/>
                <a:gd name="connsiteX8" fmla="*/ 283590 w 2508367"/>
                <a:gd name="connsiteY8" fmla="*/ 496213 h 511071"/>
                <a:gd name="connsiteX0" fmla="*/ 285750 w 2447581"/>
                <a:gd name="connsiteY0" fmla="*/ 474658 h 487772"/>
                <a:gd name="connsiteX1" fmla="*/ 79375 w 2447581"/>
                <a:gd name="connsiteY1" fmla="*/ 427189 h 487772"/>
                <a:gd name="connsiteX2" fmla="*/ 0 w 2447581"/>
                <a:gd name="connsiteY2" fmla="*/ 343529 h 487772"/>
                <a:gd name="connsiteX3" fmla="*/ 468313 w 2447581"/>
                <a:gd name="connsiteY3" fmla="*/ 156271 h 487772"/>
                <a:gd name="connsiteX4" fmla="*/ 1330877 w 2447581"/>
                <a:gd name="connsiteY4" fmla="*/ 162847 h 487772"/>
                <a:gd name="connsiteX5" fmla="*/ 1627197 w 2447581"/>
                <a:gd name="connsiteY5" fmla="*/ 221731 h 487772"/>
                <a:gd name="connsiteX6" fmla="*/ 2328436 w 2447581"/>
                <a:gd name="connsiteY6" fmla="*/ 14246 h 487772"/>
                <a:gd name="connsiteX7" fmla="*/ 1712401 w 2447581"/>
                <a:gd name="connsiteY7" fmla="*/ 461470 h 487772"/>
                <a:gd name="connsiteX8" fmla="*/ 283590 w 2447581"/>
                <a:gd name="connsiteY8" fmla="*/ 472914 h 487772"/>
                <a:gd name="connsiteX0" fmla="*/ 285750 w 2403590"/>
                <a:gd name="connsiteY0" fmla="*/ 470406 h 483520"/>
                <a:gd name="connsiteX1" fmla="*/ 79375 w 2403590"/>
                <a:gd name="connsiteY1" fmla="*/ 422937 h 483520"/>
                <a:gd name="connsiteX2" fmla="*/ 0 w 2403590"/>
                <a:gd name="connsiteY2" fmla="*/ 339277 h 483520"/>
                <a:gd name="connsiteX3" fmla="*/ 468313 w 2403590"/>
                <a:gd name="connsiteY3" fmla="*/ 152019 h 483520"/>
                <a:gd name="connsiteX4" fmla="*/ 1330877 w 2403590"/>
                <a:gd name="connsiteY4" fmla="*/ 158595 h 483520"/>
                <a:gd name="connsiteX5" fmla="*/ 1627197 w 2403590"/>
                <a:gd name="connsiteY5" fmla="*/ 217479 h 483520"/>
                <a:gd name="connsiteX6" fmla="*/ 2328436 w 2403590"/>
                <a:gd name="connsiteY6" fmla="*/ 9994 h 483520"/>
                <a:gd name="connsiteX7" fmla="*/ 1712401 w 2403590"/>
                <a:gd name="connsiteY7" fmla="*/ 457218 h 483520"/>
                <a:gd name="connsiteX8" fmla="*/ 283590 w 2403590"/>
                <a:gd name="connsiteY8" fmla="*/ 468662 h 483520"/>
                <a:gd name="connsiteX0" fmla="*/ 285750 w 2409212"/>
                <a:gd name="connsiteY0" fmla="*/ 470538 h 483652"/>
                <a:gd name="connsiteX1" fmla="*/ 79375 w 2409212"/>
                <a:gd name="connsiteY1" fmla="*/ 423069 h 483652"/>
                <a:gd name="connsiteX2" fmla="*/ 0 w 2409212"/>
                <a:gd name="connsiteY2" fmla="*/ 339409 h 483652"/>
                <a:gd name="connsiteX3" fmla="*/ 468313 w 2409212"/>
                <a:gd name="connsiteY3" fmla="*/ 152151 h 483652"/>
                <a:gd name="connsiteX4" fmla="*/ 1330877 w 2409212"/>
                <a:gd name="connsiteY4" fmla="*/ 158727 h 483652"/>
                <a:gd name="connsiteX5" fmla="*/ 1627197 w 2409212"/>
                <a:gd name="connsiteY5" fmla="*/ 217611 h 483652"/>
                <a:gd name="connsiteX6" fmla="*/ 2328436 w 2409212"/>
                <a:gd name="connsiteY6" fmla="*/ 10126 h 483652"/>
                <a:gd name="connsiteX7" fmla="*/ 1712401 w 2409212"/>
                <a:gd name="connsiteY7" fmla="*/ 457350 h 483652"/>
                <a:gd name="connsiteX8" fmla="*/ 283590 w 2409212"/>
                <a:gd name="connsiteY8" fmla="*/ 468794 h 483652"/>
                <a:gd name="connsiteX0" fmla="*/ 285750 w 2397153"/>
                <a:gd name="connsiteY0" fmla="*/ 467645 h 480759"/>
                <a:gd name="connsiteX1" fmla="*/ 79375 w 2397153"/>
                <a:gd name="connsiteY1" fmla="*/ 420176 h 480759"/>
                <a:gd name="connsiteX2" fmla="*/ 0 w 2397153"/>
                <a:gd name="connsiteY2" fmla="*/ 336516 h 480759"/>
                <a:gd name="connsiteX3" fmla="*/ 468313 w 2397153"/>
                <a:gd name="connsiteY3" fmla="*/ 149258 h 480759"/>
                <a:gd name="connsiteX4" fmla="*/ 1330877 w 2397153"/>
                <a:gd name="connsiteY4" fmla="*/ 155834 h 480759"/>
                <a:gd name="connsiteX5" fmla="*/ 1627197 w 2397153"/>
                <a:gd name="connsiteY5" fmla="*/ 214718 h 480759"/>
                <a:gd name="connsiteX6" fmla="*/ 2328436 w 2397153"/>
                <a:gd name="connsiteY6" fmla="*/ 7233 h 480759"/>
                <a:gd name="connsiteX7" fmla="*/ 1712401 w 2397153"/>
                <a:gd name="connsiteY7" fmla="*/ 454457 h 480759"/>
                <a:gd name="connsiteX8" fmla="*/ 283590 w 2397153"/>
                <a:gd name="connsiteY8" fmla="*/ 465901 h 480759"/>
                <a:gd name="connsiteX0" fmla="*/ 285750 w 2397153"/>
                <a:gd name="connsiteY0" fmla="*/ 467645 h 480759"/>
                <a:gd name="connsiteX1" fmla="*/ 79375 w 2397153"/>
                <a:gd name="connsiteY1" fmla="*/ 420176 h 480759"/>
                <a:gd name="connsiteX2" fmla="*/ 0 w 2397153"/>
                <a:gd name="connsiteY2" fmla="*/ 336516 h 480759"/>
                <a:gd name="connsiteX3" fmla="*/ 468313 w 2397153"/>
                <a:gd name="connsiteY3" fmla="*/ 149258 h 480759"/>
                <a:gd name="connsiteX4" fmla="*/ 1330877 w 2397153"/>
                <a:gd name="connsiteY4" fmla="*/ 155834 h 480759"/>
                <a:gd name="connsiteX5" fmla="*/ 1627197 w 2397153"/>
                <a:gd name="connsiteY5" fmla="*/ 214718 h 480759"/>
                <a:gd name="connsiteX6" fmla="*/ 2328436 w 2397153"/>
                <a:gd name="connsiteY6" fmla="*/ 7233 h 480759"/>
                <a:gd name="connsiteX7" fmla="*/ 1712401 w 2397153"/>
                <a:gd name="connsiteY7" fmla="*/ 454457 h 480759"/>
                <a:gd name="connsiteX8" fmla="*/ 283590 w 2397153"/>
                <a:gd name="connsiteY8" fmla="*/ 465901 h 480759"/>
                <a:gd name="connsiteX0" fmla="*/ 285750 w 2293840"/>
                <a:gd name="connsiteY0" fmla="*/ 415593 h 428707"/>
                <a:gd name="connsiteX1" fmla="*/ 79375 w 2293840"/>
                <a:gd name="connsiteY1" fmla="*/ 368124 h 428707"/>
                <a:gd name="connsiteX2" fmla="*/ 0 w 2293840"/>
                <a:gd name="connsiteY2" fmla="*/ 284464 h 428707"/>
                <a:gd name="connsiteX3" fmla="*/ 468313 w 2293840"/>
                <a:gd name="connsiteY3" fmla="*/ 97206 h 428707"/>
                <a:gd name="connsiteX4" fmla="*/ 1330877 w 2293840"/>
                <a:gd name="connsiteY4" fmla="*/ 103782 h 428707"/>
                <a:gd name="connsiteX5" fmla="*/ 1627197 w 2293840"/>
                <a:gd name="connsiteY5" fmla="*/ 162666 h 428707"/>
                <a:gd name="connsiteX6" fmla="*/ 2214645 w 2293840"/>
                <a:gd name="connsiteY6" fmla="*/ 8393 h 428707"/>
                <a:gd name="connsiteX7" fmla="*/ 1712401 w 2293840"/>
                <a:gd name="connsiteY7" fmla="*/ 402405 h 428707"/>
                <a:gd name="connsiteX8" fmla="*/ 283590 w 2293840"/>
                <a:gd name="connsiteY8" fmla="*/ 413849 h 428707"/>
                <a:gd name="connsiteX0" fmla="*/ 285750 w 2293840"/>
                <a:gd name="connsiteY0" fmla="*/ 415593 h 428707"/>
                <a:gd name="connsiteX1" fmla="*/ 79375 w 2293840"/>
                <a:gd name="connsiteY1" fmla="*/ 368124 h 428707"/>
                <a:gd name="connsiteX2" fmla="*/ 0 w 2293840"/>
                <a:gd name="connsiteY2" fmla="*/ 284464 h 428707"/>
                <a:gd name="connsiteX3" fmla="*/ 468313 w 2293840"/>
                <a:gd name="connsiteY3" fmla="*/ 97206 h 428707"/>
                <a:gd name="connsiteX4" fmla="*/ 1330877 w 2293840"/>
                <a:gd name="connsiteY4" fmla="*/ 103782 h 428707"/>
                <a:gd name="connsiteX5" fmla="*/ 1627197 w 2293840"/>
                <a:gd name="connsiteY5" fmla="*/ 162666 h 428707"/>
                <a:gd name="connsiteX6" fmla="*/ 2214645 w 2293840"/>
                <a:gd name="connsiteY6" fmla="*/ 8393 h 428707"/>
                <a:gd name="connsiteX7" fmla="*/ 1712401 w 2293840"/>
                <a:gd name="connsiteY7" fmla="*/ 402405 h 428707"/>
                <a:gd name="connsiteX8" fmla="*/ 283590 w 2293840"/>
                <a:gd name="connsiteY8" fmla="*/ 413849 h 42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3840" h="428707">
                  <a:moveTo>
                    <a:pt x="285750" y="415593"/>
                  </a:moveTo>
                  <a:cubicBezTo>
                    <a:pt x="125412" y="384636"/>
                    <a:pt x="118585" y="389979"/>
                    <a:pt x="79375" y="368124"/>
                  </a:cubicBezTo>
                  <a:cubicBezTo>
                    <a:pt x="40165" y="346269"/>
                    <a:pt x="19215" y="353587"/>
                    <a:pt x="0" y="284464"/>
                  </a:cubicBezTo>
                  <a:cubicBezTo>
                    <a:pt x="25196" y="190860"/>
                    <a:pt x="246500" y="127320"/>
                    <a:pt x="468313" y="97206"/>
                  </a:cubicBezTo>
                  <a:cubicBezTo>
                    <a:pt x="690126" y="67092"/>
                    <a:pt x="1114119" y="73921"/>
                    <a:pt x="1330877" y="103782"/>
                  </a:cubicBezTo>
                  <a:cubicBezTo>
                    <a:pt x="1547635" y="133643"/>
                    <a:pt x="1263467" y="80276"/>
                    <a:pt x="1627197" y="162666"/>
                  </a:cubicBezTo>
                  <a:cubicBezTo>
                    <a:pt x="1933551" y="74858"/>
                    <a:pt x="1938628" y="68778"/>
                    <a:pt x="2214645" y="8393"/>
                  </a:cubicBezTo>
                  <a:cubicBezTo>
                    <a:pt x="2490662" y="-51992"/>
                    <a:pt x="1977344" y="227335"/>
                    <a:pt x="1712401" y="402405"/>
                  </a:cubicBezTo>
                  <a:cubicBezTo>
                    <a:pt x="1637490" y="418020"/>
                    <a:pt x="498129" y="446149"/>
                    <a:pt x="283590" y="413849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sp>
          <p:nvSpPr>
            <p:cNvPr id="39" name="Arc 38"/>
            <p:cNvSpPr/>
            <p:nvPr/>
          </p:nvSpPr>
          <p:spPr>
            <a:xfrm rot="13927283">
              <a:off x="5642707" y="1913768"/>
              <a:ext cx="337513" cy="32916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/>
          <p:cNvGrpSpPr/>
          <p:nvPr/>
        </p:nvGrpSpPr>
        <p:grpSpPr>
          <a:xfrm rot="640929">
            <a:off x="5150537" y="1208942"/>
            <a:ext cx="2485712" cy="736586"/>
            <a:chOff x="3912029" y="1604423"/>
            <a:chExt cx="2485712" cy="736586"/>
          </a:xfrm>
        </p:grpSpPr>
        <p:sp>
          <p:nvSpPr>
            <p:cNvPr id="29" name="Freeform 28"/>
            <p:cNvSpPr/>
            <p:nvPr/>
          </p:nvSpPr>
          <p:spPr>
            <a:xfrm rot="164228">
              <a:off x="3912029" y="1604423"/>
              <a:ext cx="2485712" cy="736586"/>
            </a:xfrm>
            <a:custGeom>
              <a:avLst/>
              <a:gdLst>
                <a:gd name="connsiteX0" fmla="*/ 323904 w 2346350"/>
                <a:gd name="connsiteY0" fmla="*/ 309272 h 318836"/>
                <a:gd name="connsiteX1" fmla="*/ 54 w 2346350"/>
                <a:gd name="connsiteY1" fmla="*/ 204497 h 318836"/>
                <a:gd name="connsiteX2" fmla="*/ 304854 w 2346350"/>
                <a:gd name="connsiteY2" fmla="*/ 52097 h 318836"/>
                <a:gd name="connsiteX3" fmla="*/ 1038279 w 2346350"/>
                <a:gd name="connsiteY3" fmla="*/ 13997 h 318836"/>
                <a:gd name="connsiteX4" fmla="*/ 2324154 w 2346350"/>
                <a:gd name="connsiteY4" fmla="*/ 271172 h 318836"/>
                <a:gd name="connsiteX5" fmla="*/ 1886004 w 2346350"/>
                <a:gd name="connsiteY5" fmla="*/ 318797 h 318836"/>
                <a:gd name="connsiteX0" fmla="*/ 257175 w 2279621"/>
                <a:gd name="connsiteY0" fmla="*/ 309272 h 318836"/>
                <a:gd name="connsiteX1" fmla="*/ 0 w 2279621"/>
                <a:gd name="connsiteY1" fmla="*/ 204497 h 318836"/>
                <a:gd name="connsiteX2" fmla="*/ 238125 w 2279621"/>
                <a:gd name="connsiteY2" fmla="*/ 52097 h 318836"/>
                <a:gd name="connsiteX3" fmla="*/ 971550 w 2279621"/>
                <a:gd name="connsiteY3" fmla="*/ 13997 h 318836"/>
                <a:gd name="connsiteX4" fmla="*/ 2257425 w 2279621"/>
                <a:gd name="connsiteY4" fmla="*/ 271172 h 318836"/>
                <a:gd name="connsiteX5" fmla="*/ 1819275 w 2279621"/>
                <a:gd name="connsiteY5" fmla="*/ 318797 h 318836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316485 w 2338931"/>
                <a:gd name="connsiteY0" fmla="*/ 308085 h 317649"/>
                <a:gd name="connsiteX1" fmla="*/ 59310 w 2338931"/>
                <a:gd name="connsiteY1" fmla="*/ 203310 h 317649"/>
                <a:gd name="connsiteX2" fmla="*/ 18035 w 2338931"/>
                <a:gd name="connsiteY2" fmla="*/ 156118 h 317649"/>
                <a:gd name="connsiteX3" fmla="*/ 297435 w 2338931"/>
                <a:gd name="connsiteY3" fmla="*/ 50910 h 317649"/>
                <a:gd name="connsiteX4" fmla="*/ 1030860 w 2338931"/>
                <a:gd name="connsiteY4" fmla="*/ 12810 h 317649"/>
                <a:gd name="connsiteX5" fmla="*/ 2316735 w 2338931"/>
                <a:gd name="connsiteY5" fmla="*/ 269985 h 317649"/>
                <a:gd name="connsiteX6" fmla="*/ 1878585 w 2338931"/>
                <a:gd name="connsiteY6" fmla="*/ 317610 h 317649"/>
                <a:gd name="connsiteX0" fmla="*/ 311814 w 2334260"/>
                <a:gd name="connsiteY0" fmla="*/ 308085 h 317649"/>
                <a:gd name="connsiteX1" fmla="*/ 80039 w 2334260"/>
                <a:gd name="connsiteY1" fmla="*/ 260616 h 317649"/>
                <a:gd name="connsiteX2" fmla="*/ 13364 w 2334260"/>
                <a:gd name="connsiteY2" fmla="*/ 156118 h 317649"/>
                <a:gd name="connsiteX3" fmla="*/ 292764 w 2334260"/>
                <a:gd name="connsiteY3" fmla="*/ 50910 h 317649"/>
                <a:gd name="connsiteX4" fmla="*/ 1026189 w 2334260"/>
                <a:gd name="connsiteY4" fmla="*/ 12810 h 317649"/>
                <a:gd name="connsiteX5" fmla="*/ 2312064 w 2334260"/>
                <a:gd name="connsiteY5" fmla="*/ 269985 h 317649"/>
                <a:gd name="connsiteX6" fmla="*/ 1873914 w 2334260"/>
                <a:gd name="connsiteY6" fmla="*/ 317610 h 317649"/>
                <a:gd name="connsiteX0" fmla="*/ 280272 w 2302718"/>
                <a:gd name="connsiteY0" fmla="*/ 308332 h 317896"/>
                <a:gd name="connsiteX1" fmla="*/ 48497 w 2302718"/>
                <a:gd name="connsiteY1" fmla="*/ 260863 h 317896"/>
                <a:gd name="connsiteX2" fmla="*/ 19922 w 2302718"/>
                <a:gd name="connsiteY2" fmla="*/ 166784 h 317896"/>
                <a:gd name="connsiteX3" fmla="*/ 261222 w 2302718"/>
                <a:gd name="connsiteY3" fmla="*/ 51157 h 317896"/>
                <a:gd name="connsiteX4" fmla="*/ 994647 w 2302718"/>
                <a:gd name="connsiteY4" fmla="*/ 13057 h 317896"/>
                <a:gd name="connsiteX5" fmla="*/ 2280522 w 2302718"/>
                <a:gd name="connsiteY5" fmla="*/ 270232 h 317896"/>
                <a:gd name="connsiteX6" fmla="*/ 1842372 w 2302718"/>
                <a:gd name="connsiteY6" fmla="*/ 317857 h 317896"/>
                <a:gd name="connsiteX0" fmla="*/ 300807 w 2323253"/>
                <a:gd name="connsiteY0" fmla="*/ 308589 h 318153"/>
                <a:gd name="connsiteX1" fmla="*/ 69032 w 2323253"/>
                <a:gd name="connsiteY1" fmla="*/ 261120 h 318153"/>
                <a:gd name="connsiteX2" fmla="*/ 15057 w 2323253"/>
                <a:gd name="connsiteY2" fmla="*/ 177460 h 318153"/>
                <a:gd name="connsiteX3" fmla="*/ 281757 w 2323253"/>
                <a:gd name="connsiteY3" fmla="*/ 51414 h 318153"/>
                <a:gd name="connsiteX4" fmla="*/ 1015182 w 2323253"/>
                <a:gd name="connsiteY4" fmla="*/ 13314 h 318153"/>
                <a:gd name="connsiteX5" fmla="*/ 2301057 w 2323253"/>
                <a:gd name="connsiteY5" fmla="*/ 270489 h 318153"/>
                <a:gd name="connsiteX6" fmla="*/ 1862907 w 2323253"/>
                <a:gd name="connsiteY6" fmla="*/ 318114 h 318153"/>
                <a:gd name="connsiteX0" fmla="*/ 297311 w 2319757"/>
                <a:gd name="connsiteY0" fmla="*/ 308589 h 318153"/>
                <a:gd name="connsiteX1" fmla="*/ 90936 w 2319757"/>
                <a:gd name="connsiteY1" fmla="*/ 261120 h 318153"/>
                <a:gd name="connsiteX2" fmla="*/ 11561 w 2319757"/>
                <a:gd name="connsiteY2" fmla="*/ 177460 h 318153"/>
                <a:gd name="connsiteX3" fmla="*/ 278261 w 2319757"/>
                <a:gd name="connsiteY3" fmla="*/ 51414 h 318153"/>
                <a:gd name="connsiteX4" fmla="*/ 1011686 w 2319757"/>
                <a:gd name="connsiteY4" fmla="*/ 13314 h 318153"/>
                <a:gd name="connsiteX5" fmla="*/ 2297561 w 2319757"/>
                <a:gd name="connsiteY5" fmla="*/ 270489 h 318153"/>
                <a:gd name="connsiteX6" fmla="*/ 1859411 w 2319757"/>
                <a:gd name="connsiteY6" fmla="*/ 318114 h 318153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4890 h 324454"/>
                <a:gd name="connsiteX1" fmla="*/ 79375 w 2308196"/>
                <a:gd name="connsiteY1" fmla="*/ 267421 h 324454"/>
                <a:gd name="connsiteX2" fmla="*/ 0 w 2308196"/>
                <a:gd name="connsiteY2" fmla="*/ 183761 h 324454"/>
                <a:gd name="connsiteX3" fmla="*/ 273050 w 2308196"/>
                <a:gd name="connsiteY3" fmla="*/ 31667 h 324454"/>
                <a:gd name="connsiteX4" fmla="*/ 1000125 w 2308196"/>
                <a:gd name="connsiteY4" fmla="*/ 19615 h 324454"/>
                <a:gd name="connsiteX5" fmla="*/ 2286000 w 2308196"/>
                <a:gd name="connsiteY5" fmla="*/ 276790 h 324454"/>
                <a:gd name="connsiteX6" fmla="*/ 1847850 w 2308196"/>
                <a:gd name="connsiteY6" fmla="*/ 324415 h 324454"/>
                <a:gd name="connsiteX0" fmla="*/ 285750 w 2308196"/>
                <a:gd name="connsiteY0" fmla="*/ 318549 h 328113"/>
                <a:gd name="connsiteX1" fmla="*/ 79375 w 2308196"/>
                <a:gd name="connsiteY1" fmla="*/ 271080 h 328113"/>
                <a:gd name="connsiteX2" fmla="*/ 0 w 2308196"/>
                <a:gd name="connsiteY2" fmla="*/ 187420 h 328113"/>
                <a:gd name="connsiteX3" fmla="*/ 273050 w 2308196"/>
                <a:gd name="connsiteY3" fmla="*/ 35326 h 328113"/>
                <a:gd name="connsiteX4" fmla="*/ 1000125 w 2308196"/>
                <a:gd name="connsiteY4" fmla="*/ 23274 h 328113"/>
                <a:gd name="connsiteX5" fmla="*/ 2286000 w 2308196"/>
                <a:gd name="connsiteY5" fmla="*/ 280449 h 328113"/>
                <a:gd name="connsiteX6" fmla="*/ 1847850 w 2308196"/>
                <a:gd name="connsiteY6" fmla="*/ 328074 h 328113"/>
                <a:gd name="connsiteX0" fmla="*/ 285750 w 2333617"/>
                <a:gd name="connsiteY0" fmla="*/ 318549 h 337182"/>
                <a:gd name="connsiteX1" fmla="*/ 79375 w 2333617"/>
                <a:gd name="connsiteY1" fmla="*/ 271080 h 337182"/>
                <a:gd name="connsiteX2" fmla="*/ 0 w 2333617"/>
                <a:gd name="connsiteY2" fmla="*/ 187420 h 337182"/>
                <a:gd name="connsiteX3" fmla="*/ 273050 w 2333617"/>
                <a:gd name="connsiteY3" fmla="*/ 35326 h 337182"/>
                <a:gd name="connsiteX4" fmla="*/ 1000125 w 2333617"/>
                <a:gd name="connsiteY4" fmla="*/ 23274 h 337182"/>
                <a:gd name="connsiteX5" fmla="*/ 2286000 w 2333617"/>
                <a:gd name="connsiteY5" fmla="*/ 280449 h 337182"/>
                <a:gd name="connsiteX6" fmla="*/ 1847850 w 2333617"/>
                <a:gd name="connsiteY6" fmla="*/ 328074 h 337182"/>
                <a:gd name="connsiteX0" fmla="*/ 285750 w 2341387"/>
                <a:gd name="connsiteY0" fmla="*/ 318549 h 339787"/>
                <a:gd name="connsiteX1" fmla="*/ 79375 w 2341387"/>
                <a:gd name="connsiteY1" fmla="*/ 271080 h 339787"/>
                <a:gd name="connsiteX2" fmla="*/ 0 w 2341387"/>
                <a:gd name="connsiteY2" fmla="*/ 187420 h 339787"/>
                <a:gd name="connsiteX3" fmla="*/ 273050 w 2341387"/>
                <a:gd name="connsiteY3" fmla="*/ 35326 h 339787"/>
                <a:gd name="connsiteX4" fmla="*/ 1000125 w 2341387"/>
                <a:gd name="connsiteY4" fmla="*/ 23274 h 339787"/>
                <a:gd name="connsiteX5" fmla="*/ 2286000 w 2341387"/>
                <a:gd name="connsiteY5" fmla="*/ 280449 h 339787"/>
                <a:gd name="connsiteX6" fmla="*/ 2081943 w 2341387"/>
                <a:gd name="connsiteY6" fmla="*/ 337576 h 339787"/>
                <a:gd name="connsiteX7" fmla="*/ 1847850 w 2341387"/>
                <a:gd name="connsiteY7" fmla="*/ 328074 h 339787"/>
                <a:gd name="connsiteX0" fmla="*/ 285750 w 2341387"/>
                <a:gd name="connsiteY0" fmla="*/ 318549 h 337576"/>
                <a:gd name="connsiteX1" fmla="*/ 79375 w 2341387"/>
                <a:gd name="connsiteY1" fmla="*/ 271080 h 337576"/>
                <a:gd name="connsiteX2" fmla="*/ 0 w 2341387"/>
                <a:gd name="connsiteY2" fmla="*/ 187420 h 337576"/>
                <a:gd name="connsiteX3" fmla="*/ 273050 w 2341387"/>
                <a:gd name="connsiteY3" fmla="*/ 35326 h 337576"/>
                <a:gd name="connsiteX4" fmla="*/ 1000125 w 2341387"/>
                <a:gd name="connsiteY4" fmla="*/ 23274 h 337576"/>
                <a:gd name="connsiteX5" fmla="*/ 2286000 w 2341387"/>
                <a:gd name="connsiteY5" fmla="*/ 280449 h 337576"/>
                <a:gd name="connsiteX6" fmla="*/ 2081943 w 2341387"/>
                <a:gd name="connsiteY6" fmla="*/ 337576 h 337576"/>
                <a:gd name="connsiteX7" fmla="*/ 1847850 w 2341387"/>
                <a:gd name="connsiteY7" fmla="*/ 328074 h 337576"/>
                <a:gd name="connsiteX0" fmla="*/ 285750 w 2341387"/>
                <a:gd name="connsiteY0" fmla="*/ 318549 h 328074"/>
                <a:gd name="connsiteX1" fmla="*/ 79375 w 2341387"/>
                <a:gd name="connsiteY1" fmla="*/ 271080 h 328074"/>
                <a:gd name="connsiteX2" fmla="*/ 0 w 2341387"/>
                <a:gd name="connsiteY2" fmla="*/ 187420 h 328074"/>
                <a:gd name="connsiteX3" fmla="*/ 273050 w 2341387"/>
                <a:gd name="connsiteY3" fmla="*/ 35326 h 328074"/>
                <a:gd name="connsiteX4" fmla="*/ 1000125 w 2341387"/>
                <a:gd name="connsiteY4" fmla="*/ 23274 h 328074"/>
                <a:gd name="connsiteX5" fmla="*/ 2286000 w 2341387"/>
                <a:gd name="connsiteY5" fmla="*/ 280449 h 328074"/>
                <a:gd name="connsiteX6" fmla="*/ 2081943 w 2341387"/>
                <a:gd name="connsiteY6" fmla="*/ 326070 h 328074"/>
                <a:gd name="connsiteX7" fmla="*/ 1847850 w 2341387"/>
                <a:gd name="connsiteY7" fmla="*/ 328074 h 328074"/>
                <a:gd name="connsiteX0" fmla="*/ 285750 w 2323053"/>
                <a:gd name="connsiteY0" fmla="*/ 319508 h 329033"/>
                <a:gd name="connsiteX1" fmla="*/ 79375 w 2323053"/>
                <a:gd name="connsiteY1" fmla="*/ 272039 h 329033"/>
                <a:gd name="connsiteX2" fmla="*/ 0 w 2323053"/>
                <a:gd name="connsiteY2" fmla="*/ 188379 h 329033"/>
                <a:gd name="connsiteX3" fmla="*/ 273050 w 2323053"/>
                <a:gd name="connsiteY3" fmla="*/ 36285 h 329033"/>
                <a:gd name="connsiteX4" fmla="*/ 1281113 w 2323053"/>
                <a:gd name="connsiteY4" fmla="*/ 20326 h 329033"/>
                <a:gd name="connsiteX5" fmla="*/ 2286000 w 2323053"/>
                <a:gd name="connsiteY5" fmla="*/ 281408 h 329033"/>
                <a:gd name="connsiteX6" fmla="*/ 2081943 w 2323053"/>
                <a:gd name="connsiteY6" fmla="*/ 327029 h 329033"/>
                <a:gd name="connsiteX7" fmla="*/ 1847850 w 2323053"/>
                <a:gd name="connsiteY7" fmla="*/ 329033 h 329033"/>
                <a:gd name="connsiteX0" fmla="*/ 285750 w 2323053"/>
                <a:gd name="connsiteY0" fmla="*/ 337298 h 346823"/>
                <a:gd name="connsiteX1" fmla="*/ 79375 w 2323053"/>
                <a:gd name="connsiteY1" fmla="*/ 289829 h 346823"/>
                <a:gd name="connsiteX2" fmla="*/ 0 w 2323053"/>
                <a:gd name="connsiteY2" fmla="*/ 206169 h 346823"/>
                <a:gd name="connsiteX3" fmla="*/ 468313 w 2323053"/>
                <a:gd name="connsiteY3" fmla="*/ 18911 h 346823"/>
                <a:gd name="connsiteX4" fmla="*/ 1281113 w 2323053"/>
                <a:gd name="connsiteY4" fmla="*/ 38116 h 346823"/>
                <a:gd name="connsiteX5" fmla="*/ 2286000 w 2323053"/>
                <a:gd name="connsiteY5" fmla="*/ 299198 h 346823"/>
                <a:gd name="connsiteX6" fmla="*/ 2081943 w 2323053"/>
                <a:gd name="connsiteY6" fmla="*/ 344819 h 346823"/>
                <a:gd name="connsiteX7" fmla="*/ 1847850 w 2323053"/>
                <a:gd name="connsiteY7" fmla="*/ 346823 h 346823"/>
                <a:gd name="connsiteX0" fmla="*/ 285750 w 2323053"/>
                <a:gd name="connsiteY0" fmla="*/ 337298 h 344819"/>
                <a:gd name="connsiteX1" fmla="*/ 79375 w 2323053"/>
                <a:gd name="connsiteY1" fmla="*/ 289829 h 344819"/>
                <a:gd name="connsiteX2" fmla="*/ 0 w 2323053"/>
                <a:gd name="connsiteY2" fmla="*/ 206169 h 344819"/>
                <a:gd name="connsiteX3" fmla="*/ 468313 w 2323053"/>
                <a:gd name="connsiteY3" fmla="*/ 18911 h 344819"/>
                <a:gd name="connsiteX4" fmla="*/ 1281113 w 2323053"/>
                <a:gd name="connsiteY4" fmla="*/ 38116 h 344819"/>
                <a:gd name="connsiteX5" fmla="*/ 2286000 w 2323053"/>
                <a:gd name="connsiteY5" fmla="*/ 299198 h 344819"/>
                <a:gd name="connsiteX6" fmla="*/ 2081943 w 2323053"/>
                <a:gd name="connsiteY6" fmla="*/ 344819 h 344819"/>
                <a:gd name="connsiteX7" fmla="*/ 285971 w 2323053"/>
                <a:gd name="connsiteY7" fmla="*/ 335982 h 344819"/>
                <a:gd name="connsiteX0" fmla="*/ 285750 w 2323053"/>
                <a:gd name="connsiteY0" fmla="*/ 336062 h 343583"/>
                <a:gd name="connsiteX1" fmla="*/ 79375 w 2323053"/>
                <a:gd name="connsiteY1" fmla="*/ 288593 h 343583"/>
                <a:gd name="connsiteX2" fmla="*/ 0 w 2323053"/>
                <a:gd name="connsiteY2" fmla="*/ 204933 h 343583"/>
                <a:gd name="connsiteX3" fmla="*/ 468313 w 2323053"/>
                <a:gd name="connsiteY3" fmla="*/ 17675 h 343583"/>
                <a:gd name="connsiteX4" fmla="*/ 1281113 w 2323053"/>
                <a:gd name="connsiteY4" fmla="*/ 36880 h 343583"/>
                <a:gd name="connsiteX5" fmla="*/ 2286000 w 2323053"/>
                <a:gd name="connsiteY5" fmla="*/ 274112 h 343583"/>
                <a:gd name="connsiteX6" fmla="*/ 2081943 w 2323053"/>
                <a:gd name="connsiteY6" fmla="*/ 343583 h 343583"/>
                <a:gd name="connsiteX7" fmla="*/ 285971 w 2323053"/>
                <a:gd name="connsiteY7" fmla="*/ 334746 h 343583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32742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0410 h 336062"/>
                <a:gd name="connsiteX0" fmla="*/ 285750 w 2323053"/>
                <a:gd name="connsiteY0" fmla="*/ 336062 h 339608"/>
                <a:gd name="connsiteX1" fmla="*/ 79375 w 2323053"/>
                <a:gd name="connsiteY1" fmla="*/ 288593 h 339608"/>
                <a:gd name="connsiteX2" fmla="*/ 0 w 2323053"/>
                <a:gd name="connsiteY2" fmla="*/ 204933 h 339608"/>
                <a:gd name="connsiteX3" fmla="*/ 468313 w 2323053"/>
                <a:gd name="connsiteY3" fmla="*/ 17675 h 339608"/>
                <a:gd name="connsiteX4" fmla="*/ 1281113 w 2323053"/>
                <a:gd name="connsiteY4" fmla="*/ 36880 h 339608"/>
                <a:gd name="connsiteX5" fmla="*/ 2286000 w 2323053"/>
                <a:gd name="connsiteY5" fmla="*/ 274112 h 339608"/>
                <a:gd name="connsiteX6" fmla="*/ 2081943 w 2323053"/>
                <a:gd name="connsiteY6" fmla="*/ 324069 h 339608"/>
                <a:gd name="connsiteX7" fmla="*/ 285971 w 2323053"/>
                <a:gd name="connsiteY7" fmla="*/ 330410 h 339608"/>
                <a:gd name="connsiteX0" fmla="*/ 285750 w 2323053"/>
                <a:gd name="connsiteY0" fmla="*/ 336062 h 342076"/>
                <a:gd name="connsiteX1" fmla="*/ 79375 w 2323053"/>
                <a:gd name="connsiteY1" fmla="*/ 288593 h 342076"/>
                <a:gd name="connsiteX2" fmla="*/ 0 w 2323053"/>
                <a:gd name="connsiteY2" fmla="*/ 204933 h 342076"/>
                <a:gd name="connsiteX3" fmla="*/ 468313 w 2323053"/>
                <a:gd name="connsiteY3" fmla="*/ 17675 h 342076"/>
                <a:gd name="connsiteX4" fmla="*/ 1281113 w 2323053"/>
                <a:gd name="connsiteY4" fmla="*/ 36880 h 342076"/>
                <a:gd name="connsiteX5" fmla="*/ 2286000 w 2323053"/>
                <a:gd name="connsiteY5" fmla="*/ 274112 h 342076"/>
                <a:gd name="connsiteX6" fmla="*/ 2081943 w 2323053"/>
                <a:gd name="connsiteY6" fmla="*/ 324069 h 342076"/>
                <a:gd name="connsiteX7" fmla="*/ 283590 w 2323053"/>
                <a:gd name="connsiteY7" fmla="*/ 334318 h 342076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408"/>
                <a:gd name="connsiteY0" fmla="*/ 329706 h 335720"/>
                <a:gd name="connsiteX1" fmla="*/ 79375 w 2295408"/>
                <a:gd name="connsiteY1" fmla="*/ 282237 h 335720"/>
                <a:gd name="connsiteX2" fmla="*/ 0 w 2295408"/>
                <a:gd name="connsiteY2" fmla="*/ 198577 h 335720"/>
                <a:gd name="connsiteX3" fmla="*/ 468313 w 2295408"/>
                <a:gd name="connsiteY3" fmla="*/ 11319 h 335720"/>
                <a:gd name="connsiteX4" fmla="*/ 1281113 w 2295408"/>
                <a:gd name="connsiteY4" fmla="*/ 30524 h 335720"/>
                <a:gd name="connsiteX5" fmla="*/ 1764738 w 2295408"/>
                <a:gd name="connsiteY5" fmla="*/ 109892 h 335720"/>
                <a:gd name="connsiteX6" fmla="*/ 2286000 w 2295408"/>
                <a:gd name="connsiteY6" fmla="*/ 267756 h 335720"/>
                <a:gd name="connsiteX7" fmla="*/ 2081943 w 2295408"/>
                <a:gd name="connsiteY7" fmla="*/ 317713 h 335720"/>
                <a:gd name="connsiteX8" fmla="*/ 283590 w 2295408"/>
                <a:gd name="connsiteY8" fmla="*/ 327962 h 335720"/>
                <a:gd name="connsiteX0" fmla="*/ 285750 w 2295408"/>
                <a:gd name="connsiteY0" fmla="*/ 332041 h 338055"/>
                <a:gd name="connsiteX1" fmla="*/ 79375 w 2295408"/>
                <a:gd name="connsiteY1" fmla="*/ 284572 h 338055"/>
                <a:gd name="connsiteX2" fmla="*/ 0 w 2295408"/>
                <a:gd name="connsiteY2" fmla="*/ 200912 h 338055"/>
                <a:gd name="connsiteX3" fmla="*/ 468313 w 2295408"/>
                <a:gd name="connsiteY3" fmla="*/ 13654 h 338055"/>
                <a:gd name="connsiteX4" fmla="*/ 1281113 w 2295408"/>
                <a:gd name="connsiteY4" fmla="*/ 32859 h 338055"/>
                <a:gd name="connsiteX5" fmla="*/ 1764738 w 2295408"/>
                <a:gd name="connsiteY5" fmla="*/ 112227 h 338055"/>
                <a:gd name="connsiteX6" fmla="*/ 2286000 w 2295408"/>
                <a:gd name="connsiteY6" fmla="*/ 270091 h 338055"/>
                <a:gd name="connsiteX7" fmla="*/ 2081943 w 2295408"/>
                <a:gd name="connsiteY7" fmla="*/ 320048 h 338055"/>
                <a:gd name="connsiteX8" fmla="*/ 283590 w 2295408"/>
                <a:gd name="connsiteY8" fmla="*/ 330297 h 338055"/>
                <a:gd name="connsiteX0" fmla="*/ 285750 w 2295408"/>
                <a:gd name="connsiteY0" fmla="*/ 330770 h 336784"/>
                <a:gd name="connsiteX1" fmla="*/ 79375 w 2295408"/>
                <a:gd name="connsiteY1" fmla="*/ 283301 h 336784"/>
                <a:gd name="connsiteX2" fmla="*/ 0 w 2295408"/>
                <a:gd name="connsiteY2" fmla="*/ 199641 h 336784"/>
                <a:gd name="connsiteX3" fmla="*/ 468313 w 2295408"/>
                <a:gd name="connsiteY3" fmla="*/ 12383 h 336784"/>
                <a:gd name="connsiteX4" fmla="*/ 1281113 w 2295408"/>
                <a:gd name="connsiteY4" fmla="*/ 31588 h 336784"/>
                <a:gd name="connsiteX5" fmla="*/ 1764738 w 2295408"/>
                <a:gd name="connsiteY5" fmla="*/ 110956 h 336784"/>
                <a:gd name="connsiteX6" fmla="*/ 2286000 w 2295408"/>
                <a:gd name="connsiteY6" fmla="*/ 268820 h 336784"/>
                <a:gd name="connsiteX7" fmla="*/ 2081943 w 2295408"/>
                <a:gd name="connsiteY7" fmla="*/ 318777 h 336784"/>
                <a:gd name="connsiteX8" fmla="*/ 283590 w 2295408"/>
                <a:gd name="connsiteY8" fmla="*/ 329026 h 336784"/>
                <a:gd name="connsiteX0" fmla="*/ 285750 w 2246116"/>
                <a:gd name="connsiteY0" fmla="*/ 330770 h 722186"/>
                <a:gd name="connsiteX1" fmla="*/ 79375 w 2246116"/>
                <a:gd name="connsiteY1" fmla="*/ 283301 h 722186"/>
                <a:gd name="connsiteX2" fmla="*/ 0 w 2246116"/>
                <a:gd name="connsiteY2" fmla="*/ 199641 h 722186"/>
                <a:gd name="connsiteX3" fmla="*/ 468313 w 2246116"/>
                <a:gd name="connsiteY3" fmla="*/ 12383 h 722186"/>
                <a:gd name="connsiteX4" fmla="*/ 1281113 w 2246116"/>
                <a:gd name="connsiteY4" fmla="*/ 31588 h 722186"/>
                <a:gd name="connsiteX5" fmla="*/ 1764738 w 2246116"/>
                <a:gd name="connsiteY5" fmla="*/ 110956 h 722186"/>
                <a:gd name="connsiteX6" fmla="*/ 2233927 w 2246116"/>
                <a:gd name="connsiteY6" fmla="*/ 720260 h 722186"/>
                <a:gd name="connsiteX7" fmla="*/ 2081943 w 2246116"/>
                <a:gd name="connsiteY7" fmla="*/ 318777 h 722186"/>
                <a:gd name="connsiteX8" fmla="*/ 283590 w 2246116"/>
                <a:gd name="connsiteY8" fmla="*/ 329026 h 722186"/>
                <a:gd name="connsiteX0" fmla="*/ 285750 w 2295482"/>
                <a:gd name="connsiteY0" fmla="*/ 330770 h 722924"/>
                <a:gd name="connsiteX1" fmla="*/ 79375 w 2295482"/>
                <a:gd name="connsiteY1" fmla="*/ 283301 h 722924"/>
                <a:gd name="connsiteX2" fmla="*/ 0 w 2295482"/>
                <a:gd name="connsiteY2" fmla="*/ 199641 h 722924"/>
                <a:gd name="connsiteX3" fmla="*/ 468313 w 2295482"/>
                <a:gd name="connsiteY3" fmla="*/ 12383 h 722924"/>
                <a:gd name="connsiteX4" fmla="*/ 1281113 w 2295482"/>
                <a:gd name="connsiteY4" fmla="*/ 31588 h 722924"/>
                <a:gd name="connsiteX5" fmla="*/ 1764738 w 2295482"/>
                <a:gd name="connsiteY5" fmla="*/ 110956 h 722924"/>
                <a:gd name="connsiteX6" fmla="*/ 2233927 w 2295482"/>
                <a:gd name="connsiteY6" fmla="*/ 720260 h 722924"/>
                <a:gd name="connsiteX7" fmla="*/ 283590 w 2295482"/>
                <a:gd name="connsiteY7" fmla="*/ 329026 h 722924"/>
                <a:gd name="connsiteX0" fmla="*/ 285750 w 2295482"/>
                <a:gd name="connsiteY0" fmla="*/ 330770 h 751666"/>
                <a:gd name="connsiteX1" fmla="*/ 79375 w 2295482"/>
                <a:gd name="connsiteY1" fmla="*/ 283301 h 751666"/>
                <a:gd name="connsiteX2" fmla="*/ 0 w 2295482"/>
                <a:gd name="connsiteY2" fmla="*/ 199641 h 751666"/>
                <a:gd name="connsiteX3" fmla="*/ 468313 w 2295482"/>
                <a:gd name="connsiteY3" fmla="*/ 12383 h 751666"/>
                <a:gd name="connsiteX4" fmla="*/ 1281113 w 2295482"/>
                <a:gd name="connsiteY4" fmla="*/ 31588 h 751666"/>
                <a:gd name="connsiteX5" fmla="*/ 1764738 w 2295482"/>
                <a:gd name="connsiteY5" fmla="*/ 110956 h 751666"/>
                <a:gd name="connsiteX6" fmla="*/ 2233927 w 2295482"/>
                <a:gd name="connsiteY6" fmla="*/ 720260 h 751666"/>
                <a:gd name="connsiteX7" fmla="*/ 1542108 w 2295482"/>
                <a:gd name="connsiteY7" fmla="*/ 629175 h 751666"/>
                <a:gd name="connsiteX8" fmla="*/ 283590 w 2295482"/>
                <a:gd name="connsiteY8" fmla="*/ 329026 h 751666"/>
                <a:gd name="connsiteX0" fmla="*/ 285750 w 2235002"/>
                <a:gd name="connsiteY0" fmla="*/ 330770 h 722615"/>
                <a:gd name="connsiteX1" fmla="*/ 79375 w 2235002"/>
                <a:gd name="connsiteY1" fmla="*/ 283301 h 722615"/>
                <a:gd name="connsiteX2" fmla="*/ 0 w 2235002"/>
                <a:gd name="connsiteY2" fmla="*/ 199641 h 722615"/>
                <a:gd name="connsiteX3" fmla="*/ 468313 w 2235002"/>
                <a:gd name="connsiteY3" fmla="*/ 12383 h 722615"/>
                <a:gd name="connsiteX4" fmla="*/ 1281113 w 2235002"/>
                <a:gd name="connsiteY4" fmla="*/ 31588 h 722615"/>
                <a:gd name="connsiteX5" fmla="*/ 1764738 w 2235002"/>
                <a:gd name="connsiteY5" fmla="*/ 110956 h 722615"/>
                <a:gd name="connsiteX6" fmla="*/ 2233927 w 2235002"/>
                <a:gd name="connsiteY6" fmla="*/ 720260 h 722615"/>
                <a:gd name="connsiteX7" fmla="*/ 1628800 w 2235002"/>
                <a:gd name="connsiteY7" fmla="*/ 321743 h 722615"/>
                <a:gd name="connsiteX8" fmla="*/ 283590 w 2235002"/>
                <a:gd name="connsiteY8" fmla="*/ 329026 h 722615"/>
                <a:gd name="connsiteX0" fmla="*/ 285750 w 2234940"/>
                <a:gd name="connsiteY0" fmla="*/ 330770 h 722615"/>
                <a:gd name="connsiteX1" fmla="*/ 79375 w 2234940"/>
                <a:gd name="connsiteY1" fmla="*/ 283301 h 722615"/>
                <a:gd name="connsiteX2" fmla="*/ 0 w 2234940"/>
                <a:gd name="connsiteY2" fmla="*/ 199641 h 722615"/>
                <a:gd name="connsiteX3" fmla="*/ 468313 w 2234940"/>
                <a:gd name="connsiteY3" fmla="*/ 12383 h 722615"/>
                <a:gd name="connsiteX4" fmla="*/ 1281113 w 2234940"/>
                <a:gd name="connsiteY4" fmla="*/ 31588 h 722615"/>
                <a:gd name="connsiteX5" fmla="*/ 1764738 w 2234940"/>
                <a:gd name="connsiteY5" fmla="*/ 110956 h 722615"/>
                <a:gd name="connsiteX6" fmla="*/ 2233927 w 2234940"/>
                <a:gd name="connsiteY6" fmla="*/ 720260 h 722615"/>
                <a:gd name="connsiteX7" fmla="*/ 1628800 w 2234940"/>
                <a:gd name="connsiteY7" fmla="*/ 321743 h 722615"/>
                <a:gd name="connsiteX8" fmla="*/ 283590 w 2234940"/>
                <a:gd name="connsiteY8" fmla="*/ 329026 h 722615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53"/>
                <a:gd name="connsiteY0" fmla="*/ 330247 h 722911"/>
                <a:gd name="connsiteX1" fmla="*/ 79375 w 2234953"/>
                <a:gd name="connsiteY1" fmla="*/ 282778 h 722911"/>
                <a:gd name="connsiteX2" fmla="*/ 0 w 2234953"/>
                <a:gd name="connsiteY2" fmla="*/ 199118 h 722911"/>
                <a:gd name="connsiteX3" fmla="*/ 468313 w 2234953"/>
                <a:gd name="connsiteY3" fmla="*/ 11860 h 722911"/>
                <a:gd name="connsiteX4" fmla="*/ 1281113 w 2234953"/>
                <a:gd name="connsiteY4" fmla="*/ 31065 h 722911"/>
                <a:gd name="connsiteX5" fmla="*/ 1765540 w 2234953"/>
                <a:gd name="connsiteY5" fmla="*/ 127882 h 722911"/>
                <a:gd name="connsiteX6" fmla="*/ 2233927 w 2234953"/>
                <a:gd name="connsiteY6" fmla="*/ 719737 h 722911"/>
                <a:gd name="connsiteX7" fmla="*/ 1628800 w 2234953"/>
                <a:gd name="connsiteY7" fmla="*/ 321220 h 722911"/>
                <a:gd name="connsiteX8" fmla="*/ 283590 w 2234953"/>
                <a:gd name="connsiteY8" fmla="*/ 328503 h 722911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232"/>
                <a:gd name="connsiteY0" fmla="*/ 329826 h 722889"/>
                <a:gd name="connsiteX1" fmla="*/ 79375 w 2234232"/>
                <a:gd name="connsiteY1" fmla="*/ 282357 h 722889"/>
                <a:gd name="connsiteX2" fmla="*/ 0 w 2234232"/>
                <a:gd name="connsiteY2" fmla="*/ 198697 h 722889"/>
                <a:gd name="connsiteX3" fmla="*/ 468313 w 2234232"/>
                <a:gd name="connsiteY3" fmla="*/ 11439 h 722889"/>
                <a:gd name="connsiteX4" fmla="*/ 1281113 w 2234232"/>
                <a:gd name="connsiteY4" fmla="*/ 30644 h 722889"/>
                <a:gd name="connsiteX5" fmla="*/ 1707314 w 2234232"/>
                <a:gd name="connsiteY5" fmla="*/ 114005 h 722889"/>
                <a:gd name="connsiteX6" fmla="*/ 2233927 w 2234232"/>
                <a:gd name="connsiteY6" fmla="*/ 719316 h 722889"/>
                <a:gd name="connsiteX7" fmla="*/ 1628800 w 2234232"/>
                <a:gd name="connsiteY7" fmla="*/ 320799 h 722889"/>
                <a:gd name="connsiteX8" fmla="*/ 283590 w 2234232"/>
                <a:gd name="connsiteY8" fmla="*/ 328082 h 722889"/>
                <a:gd name="connsiteX0" fmla="*/ 285750 w 2234198"/>
                <a:gd name="connsiteY0" fmla="*/ 329826 h 722889"/>
                <a:gd name="connsiteX1" fmla="*/ 79375 w 2234198"/>
                <a:gd name="connsiteY1" fmla="*/ 282357 h 722889"/>
                <a:gd name="connsiteX2" fmla="*/ 0 w 2234198"/>
                <a:gd name="connsiteY2" fmla="*/ 198697 h 722889"/>
                <a:gd name="connsiteX3" fmla="*/ 468313 w 2234198"/>
                <a:gd name="connsiteY3" fmla="*/ 11439 h 722889"/>
                <a:gd name="connsiteX4" fmla="*/ 1281113 w 2234198"/>
                <a:gd name="connsiteY4" fmla="*/ 30644 h 722889"/>
                <a:gd name="connsiteX5" fmla="*/ 1707314 w 2234198"/>
                <a:gd name="connsiteY5" fmla="*/ 114005 h 722889"/>
                <a:gd name="connsiteX6" fmla="*/ 2233927 w 2234198"/>
                <a:gd name="connsiteY6" fmla="*/ 719316 h 722889"/>
                <a:gd name="connsiteX7" fmla="*/ 1628800 w 2234198"/>
                <a:gd name="connsiteY7" fmla="*/ 320799 h 722889"/>
                <a:gd name="connsiteX8" fmla="*/ 283590 w 2234198"/>
                <a:gd name="connsiteY8" fmla="*/ 328082 h 722889"/>
                <a:gd name="connsiteX0" fmla="*/ 285750 w 2234198"/>
                <a:gd name="connsiteY0" fmla="*/ 329826 h 722889"/>
                <a:gd name="connsiteX1" fmla="*/ 79375 w 2234198"/>
                <a:gd name="connsiteY1" fmla="*/ 282357 h 722889"/>
                <a:gd name="connsiteX2" fmla="*/ 0 w 2234198"/>
                <a:gd name="connsiteY2" fmla="*/ 198697 h 722889"/>
                <a:gd name="connsiteX3" fmla="*/ 468313 w 2234198"/>
                <a:gd name="connsiteY3" fmla="*/ 11439 h 722889"/>
                <a:gd name="connsiteX4" fmla="*/ 1281113 w 2234198"/>
                <a:gd name="connsiteY4" fmla="*/ 30644 h 722889"/>
                <a:gd name="connsiteX5" fmla="*/ 1707314 w 2234198"/>
                <a:gd name="connsiteY5" fmla="*/ 114005 h 722889"/>
                <a:gd name="connsiteX6" fmla="*/ 2233927 w 2234198"/>
                <a:gd name="connsiteY6" fmla="*/ 719316 h 722889"/>
                <a:gd name="connsiteX7" fmla="*/ 1628800 w 2234198"/>
                <a:gd name="connsiteY7" fmla="*/ 320799 h 722889"/>
                <a:gd name="connsiteX8" fmla="*/ 283590 w 2234198"/>
                <a:gd name="connsiteY8" fmla="*/ 328082 h 722889"/>
                <a:gd name="connsiteX0" fmla="*/ 285750 w 2234198"/>
                <a:gd name="connsiteY0" fmla="*/ 331727 h 724790"/>
                <a:gd name="connsiteX1" fmla="*/ 79375 w 2234198"/>
                <a:gd name="connsiteY1" fmla="*/ 284258 h 724790"/>
                <a:gd name="connsiteX2" fmla="*/ 0 w 2234198"/>
                <a:gd name="connsiteY2" fmla="*/ 200598 h 724790"/>
                <a:gd name="connsiteX3" fmla="*/ 468313 w 2234198"/>
                <a:gd name="connsiteY3" fmla="*/ 13340 h 724790"/>
                <a:gd name="connsiteX4" fmla="*/ 1281113 w 2234198"/>
                <a:gd name="connsiteY4" fmla="*/ 32545 h 724790"/>
                <a:gd name="connsiteX5" fmla="*/ 1707314 w 2234198"/>
                <a:gd name="connsiteY5" fmla="*/ 115906 h 724790"/>
                <a:gd name="connsiteX6" fmla="*/ 2233927 w 2234198"/>
                <a:gd name="connsiteY6" fmla="*/ 721217 h 724790"/>
                <a:gd name="connsiteX7" fmla="*/ 1628800 w 2234198"/>
                <a:gd name="connsiteY7" fmla="*/ 322700 h 724790"/>
                <a:gd name="connsiteX8" fmla="*/ 283590 w 2234198"/>
                <a:gd name="connsiteY8" fmla="*/ 329983 h 724790"/>
                <a:gd name="connsiteX0" fmla="*/ 285750 w 2189911"/>
                <a:gd name="connsiteY0" fmla="*/ 331727 h 675404"/>
                <a:gd name="connsiteX1" fmla="*/ 79375 w 2189911"/>
                <a:gd name="connsiteY1" fmla="*/ 284258 h 675404"/>
                <a:gd name="connsiteX2" fmla="*/ 0 w 2189911"/>
                <a:gd name="connsiteY2" fmla="*/ 200598 h 675404"/>
                <a:gd name="connsiteX3" fmla="*/ 468313 w 2189911"/>
                <a:gd name="connsiteY3" fmla="*/ 13340 h 675404"/>
                <a:gd name="connsiteX4" fmla="*/ 1281113 w 2189911"/>
                <a:gd name="connsiteY4" fmla="*/ 32545 h 675404"/>
                <a:gd name="connsiteX5" fmla="*/ 1707314 w 2189911"/>
                <a:gd name="connsiteY5" fmla="*/ 115906 h 675404"/>
                <a:gd name="connsiteX6" fmla="*/ 2189612 w 2189911"/>
                <a:gd name="connsiteY6" fmla="*/ 670960 h 675404"/>
                <a:gd name="connsiteX7" fmla="*/ 1628800 w 2189911"/>
                <a:gd name="connsiteY7" fmla="*/ 322700 h 675404"/>
                <a:gd name="connsiteX8" fmla="*/ 283590 w 2189911"/>
                <a:gd name="connsiteY8" fmla="*/ 329983 h 6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911" h="675404">
                  <a:moveTo>
                    <a:pt x="285750" y="331727"/>
                  </a:moveTo>
                  <a:cubicBezTo>
                    <a:pt x="125412" y="300770"/>
                    <a:pt x="118585" y="306113"/>
                    <a:pt x="79375" y="284258"/>
                  </a:cubicBezTo>
                  <a:cubicBezTo>
                    <a:pt x="40165" y="262403"/>
                    <a:pt x="19215" y="269721"/>
                    <a:pt x="0" y="200598"/>
                  </a:cubicBezTo>
                  <a:cubicBezTo>
                    <a:pt x="25196" y="106994"/>
                    <a:pt x="254794" y="41349"/>
                    <a:pt x="468313" y="13340"/>
                  </a:cubicBezTo>
                  <a:cubicBezTo>
                    <a:pt x="681832" y="-14669"/>
                    <a:pt x="1042763" y="6134"/>
                    <a:pt x="1281113" y="32545"/>
                  </a:cubicBezTo>
                  <a:cubicBezTo>
                    <a:pt x="1519463" y="58956"/>
                    <a:pt x="1522988" y="62745"/>
                    <a:pt x="1707314" y="115906"/>
                  </a:cubicBezTo>
                  <a:cubicBezTo>
                    <a:pt x="1782431" y="146186"/>
                    <a:pt x="2202698" y="636494"/>
                    <a:pt x="2189612" y="670960"/>
                  </a:cubicBezTo>
                  <a:cubicBezTo>
                    <a:pt x="2176526" y="705426"/>
                    <a:pt x="1932595" y="534694"/>
                    <a:pt x="1628800" y="322700"/>
                  </a:cubicBezTo>
                  <a:cubicBezTo>
                    <a:pt x="1553889" y="338315"/>
                    <a:pt x="498129" y="362283"/>
                    <a:pt x="283590" y="329983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 dirty="0"/>
            </a:p>
          </p:txBody>
        </p:sp>
        <p:sp>
          <p:nvSpPr>
            <p:cNvPr id="4" name="Arc 3"/>
            <p:cNvSpPr/>
            <p:nvPr/>
          </p:nvSpPr>
          <p:spPr>
            <a:xfrm rot="14908073">
              <a:off x="5725998" y="1732765"/>
              <a:ext cx="337513" cy="32916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>
            <a:off x="4826759" y="2223909"/>
            <a:ext cx="3029803" cy="0"/>
          </a:xfrm>
          <a:prstGeom prst="line">
            <a:avLst/>
          </a:prstGeom>
          <a:ln w="38100">
            <a:solidFill>
              <a:srgbClr val="1450E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7446457" y="1499251"/>
            <a:ext cx="3029803" cy="0"/>
          </a:xfrm>
          <a:prstGeom prst="line">
            <a:avLst/>
          </a:prstGeom>
          <a:ln w="38100">
            <a:solidFill>
              <a:srgbClr val="1450E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9" idx="2"/>
          </p:cNvCxnSpPr>
          <p:nvPr/>
        </p:nvCxnSpPr>
        <p:spPr>
          <a:xfrm>
            <a:off x="5219171" y="1143357"/>
            <a:ext cx="2298059" cy="1080552"/>
          </a:xfrm>
          <a:prstGeom prst="line">
            <a:avLst/>
          </a:prstGeom>
          <a:ln w="381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5" idx="2"/>
          </p:cNvCxnSpPr>
          <p:nvPr/>
        </p:nvCxnSpPr>
        <p:spPr>
          <a:xfrm>
            <a:off x="7678461" y="1145913"/>
            <a:ext cx="2643041" cy="324924"/>
          </a:xfrm>
          <a:prstGeom prst="line">
            <a:avLst/>
          </a:prstGeom>
          <a:ln w="381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 rot="20727828">
            <a:off x="8352445" y="1269309"/>
            <a:ext cx="96494" cy="204297"/>
          </a:xfrm>
          <a:custGeom>
            <a:avLst/>
            <a:gdLst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43" h="272955">
                <a:moveTo>
                  <a:pt x="40943" y="0"/>
                </a:moveTo>
                <a:cubicBezTo>
                  <a:pt x="10626" y="112416"/>
                  <a:pt x="1742" y="67670"/>
                  <a:pt x="0" y="272955"/>
                </a:cubicBezTo>
                <a:lnTo>
                  <a:pt x="0" y="272955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37" name="Freeform 36"/>
          <p:cNvSpPr/>
          <p:nvPr/>
        </p:nvSpPr>
        <p:spPr>
          <a:xfrm>
            <a:off x="5864770" y="1499251"/>
            <a:ext cx="84137" cy="724658"/>
          </a:xfrm>
          <a:custGeom>
            <a:avLst/>
            <a:gdLst>
              <a:gd name="connsiteX0" fmla="*/ 81886 w 81886"/>
              <a:gd name="connsiteY0" fmla="*/ 0 h 698603"/>
              <a:gd name="connsiteX1" fmla="*/ 13647 w 81886"/>
              <a:gd name="connsiteY1" fmla="*/ 409433 h 698603"/>
              <a:gd name="connsiteX2" fmla="*/ 13647 w 81886"/>
              <a:gd name="connsiteY2" fmla="*/ 668741 h 698603"/>
              <a:gd name="connsiteX3" fmla="*/ 0 w 81886"/>
              <a:gd name="connsiteY3" fmla="*/ 682389 h 698603"/>
              <a:gd name="connsiteX0" fmla="*/ 72825 w 72825"/>
              <a:gd name="connsiteY0" fmla="*/ 0 h 668741"/>
              <a:gd name="connsiteX1" fmla="*/ 4586 w 72825"/>
              <a:gd name="connsiteY1" fmla="*/ 409433 h 668741"/>
              <a:gd name="connsiteX2" fmla="*/ 4586 w 72825"/>
              <a:gd name="connsiteY2" fmla="*/ 668741 h 668741"/>
              <a:gd name="connsiteX0" fmla="*/ 72825 w 72825"/>
              <a:gd name="connsiteY0" fmla="*/ 0 h 776879"/>
              <a:gd name="connsiteX1" fmla="*/ 4586 w 72825"/>
              <a:gd name="connsiteY1" fmla="*/ 409433 h 776879"/>
              <a:gd name="connsiteX2" fmla="*/ 4586 w 72825"/>
              <a:gd name="connsiteY2" fmla="*/ 776879 h 77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25" h="776879">
                <a:moveTo>
                  <a:pt x="72825" y="0"/>
                </a:moveTo>
                <a:cubicBezTo>
                  <a:pt x="44392" y="148988"/>
                  <a:pt x="15959" y="279953"/>
                  <a:pt x="4586" y="409433"/>
                </a:cubicBezTo>
                <a:cubicBezTo>
                  <a:pt x="-6787" y="538913"/>
                  <a:pt x="6860" y="731387"/>
                  <a:pt x="4586" y="77687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5760681" y="2223951"/>
            <a:ext cx="1697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Up-going Wing</a:t>
            </a: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8022754" y="1768909"/>
            <a:ext cx="2135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Down-going Wing</a:t>
            </a:r>
          </a:p>
        </p:txBody>
      </p:sp>
      <p:sp>
        <p:nvSpPr>
          <p:cNvPr id="45" name="Rectangle 98"/>
          <p:cNvSpPr>
            <a:spLocks noChangeArrowheads="1"/>
          </p:cNvSpPr>
          <p:nvPr/>
        </p:nvSpPr>
        <p:spPr bwMode="auto">
          <a:xfrm>
            <a:off x="4489887" y="1865094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RAF</a:t>
            </a:r>
          </a:p>
        </p:txBody>
      </p:sp>
      <p:sp>
        <p:nvSpPr>
          <p:cNvPr id="46" name="Rectangle 98"/>
          <p:cNvSpPr>
            <a:spLocks noChangeArrowheads="1"/>
          </p:cNvSpPr>
          <p:nvPr/>
        </p:nvSpPr>
        <p:spPr bwMode="auto">
          <a:xfrm>
            <a:off x="7080045" y="1145913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RAF</a:t>
            </a:r>
          </a:p>
        </p:txBody>
      </p:sp>
      <p:sp>
        <p:nvSpPr>
          <p:cNvPr id="17" name="Curved Down Arrow 16"/>
          <p:cNvSpPr/>
          <p:nvPr/>
        </p:nvSpPr>
        <p:spPr>
          <a:xfrm>
            <a:off x="3500958" y="2711627"/>
            <a:ext cx="956118" cy="369332"/>
          </a:xfrm>
          <a:prstGeom prst="curvedDownArrow">
            <a:avLst/>
          </a:prstGeom>
          <a:solidFill>
            <a:srgbClr val="145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9" name="Rectangle 98"/>
          <p:cNvSpPr>
            <a:spLocks noChangeArrowheads="1"/>
          </p:cNvSpPr>
          <p:nvPr/>
        </p:nvSpPr>
        <p:spPr bwMode="auto">
          <a:xfrm>
            <a:off x="3645034" y="2346038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Roll</a:t>
            </a:r>
          </a:p>
        </p:txBody>
      </p:sp>
      <p:grpSp>
        <p:nvGrpSpPr>
          <p:cNvPr id="52" name="Group 51"/>
          <p:cNvGrpSpPr/>
          <p:nvPr/>
        </p:nvGrpSpPr>
        <p:grpSpPr>
          <a:xfrm rot="1798555">
            <a:off x="1841578" y="2602082"/>
            <a:ext cx="4118494" cy="2620356"/>
            <a:chOff x="1878154" y="2620370"/>
            <a:chExt cx="4118494" cy="2620356"/>
          </a:xfrm>
        </p:grpSpPr>
        <p:pic>
          <p:nvPicPr>
            <p:cNvPr id="53" name="Picture 6" descr="Microsoft Flight Simulator 2020 With 10 Years of Post-release Support |  gamepressure.com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4" t="67719" r="25676" b="3347"/>
            <a:stretch/>
          </p:blipFill>
          <p:spPr bwMode="auto">
            <a:xfrm>
              <a:off x="1878154" y="3610301"/>
              <a:ext cx="4118494" cy="13749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>
              <a:off x="2030814" y="2620370"/>
              <a:ext cx="3825151" cy="2620356"/>
              <a:chOff x="506814" y="2620370"/>
              <a:chExt cx="3825151" cy="2620356"/>
            </a:xfrm>
            <a:effectLst>
              <a:outerShdw dist="50800" dir="5400000" sx="1000" sy="1000" algn="ctr" rotWithShape="0">
                <a:srgbClr val="000000">
                  <a:alpha val="43137"/>
                </a:srgbClr>
              </a:outerShdw>
            </a:effectLst>
          </p:grpSpPr>
          <p:grpSp>
            <p:nvGrpSpPr>
              <p:cNvPr id="55" name="Group 54"/>
              <p:cNvGrpSpPr/>
              <p:nvPr/>
            </p:nvGrpSpPr>
            <p:grpSpPr>
              <a:xfrm>
                <a:off x="506814" y="2620370"/>
                <a:ext cx="3825151" cy="1181468"/>
                <a:chOff x="506814" y="2620370"/>
                <a:chExt cx="3825151" cy="1181468"/>
              </a:xfrm>
            </p:grpSpPr>
            <p:sp>
              <p:nvSpPr>
                <p:cNvPr id="57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506814" y="2620370"/>
                  <a:ext cx="15875" cy="1181468"/>
                </a:xfrm>
                <a:prstGeom prst="line">
                  <a:avLst/>
                </a:prstGeom>
                <a:noFill/>
                <a:ln w="38100">
                  <a:solidFill>
                    <a:srgbClr val="1450E6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b="1"/>
                </a:p>
              </p:txBody>
            </p:sp>
            <p:sp>
              <p:nvSpPr>
                <p:cNvPr id="5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331965" y="3211104"/>
                  <a:ext cx="0" cy="590734"/>
                </a:xfrm>
                <a:prstGeom prst="line">
                  <a:avLst/>
                </a:prstGeom>
                <a:noFill/>
                <a:ln w="38100">
                  <a:solidFill>
                    <a:srgbClr val="1450E6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b="1"/>
                </a:p>
              </p:txBody>
            </p:sp>
          </p:grpSp>
          <p:sp>
            <p:nvSpPr>
              <p:cNvPr id="56" name="Oval 55"/>
              <p:cNvSpPr/>
              <p:nvPr/>
            </p:nvSpPr>
            <p:spPr>
              <a:xfrm>
                <a:off x="2385199" y="5092129"/>
                <a:ext cx="139636" cy="14859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sp>
        <p:nvSpPr>
          <p:cNvPr id="59" name="Line 102"/>
          <p:cNvSpPr>
            <a:spLocks noChangeShapeType="1"/>
          </p:cNvSpPr>
          <p:nvPr/>
        </p:nvSpPr>
        <p:spPr bwMode="auto">
          <a:xfrm flipH="1" flipV="1">
            <a:off x="6842543" y="3893203"/>
            <a:ext cx="0" cy="11814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60" name="Rectangle 98"/>
          <p:cNvSpPr>
            <a:spLocks noChangeArrowheads="1"/>
          </p:cNvSpPr>
          <p:nvPr/>
        </p:nvSpPr>
        <p:spPr bwMode="auto">
          <a:xfrm>
            <a:off x="6692189" y="5213277"/>
            <a:ext cx="300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61" name="Line 102"/>
          <p:cNvSpPr>
            <a:spLocks noChangeShapeType="1"/>
          </p:cNvSpPr>
          <p:nvPr/>
        </p:nvSpPr>
        <p:spPr bwMode="auto">
          <a:xfrm flipH="1" flipV="1">
            <a:off x="10143367" y="3919561"/>
            <a:ext cx="0" cy="6214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62" name="Rectangle 98"/>
          <p:cNvSpPr>
            <a:spLocks noChangeArrowheads="1"/>
          </p:cNvSpPr>
          <p:nvPr/>
        </p:nvSpPr>
        <p:spPr bwMode="auto">
          <a:xfrm>
            <a:off x="9979317" y="4686908"/>
            <a:ext cx="300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87F59B-46B9-46FF-88E0-AEEC141C1A2F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F416DB-1EBF-4DA7-98E8-37E3B43AEE9F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E6BD209-BF9D-45E7-8BB6-5F414B013E32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4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/>
      <p:bldP spid="46" grpId="0"/>
      <p:bldP spid="59" grpId="0" animBg="1"/>
      <p:bldP spid="60" grpId="0"/>
      <p:bldP spid="61" grpId="0" animBg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Flite Cessna 182 Skylane .60-.91 GP/EP ARF, 81&quot; | Horizon Hobb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" b="11401"/>
          <a:stretch/>
        </p:blipFill>
        <p:spPr bwMode="auto">
          <a:xfrm rot="10800000">
            <a:off x="6699567" y="2969450"/>
            <a:ext cx="3558959" cy="2882671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982435" y="1095226"/>
            <a:ext cx="65248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Adverse Yaw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59520" y="1146240"/>
            <a:ext cx="2603676" cy="622008"/>
            <a:chOff x="3876079" y="1625101"/>
            <a:chExt cx="2603676" cy="622008"/>
          </a:xfrm>
        </p:grpSpPr>
        <p:sp>
          <p:nvSpPr>
            <p:cNvPr id="35" name="Freeform 34"/>
            <p:cNvSpPr/>
            <p:nvPr/>
          </p:nvSpPr>
          <p:spPr>
            <a:xfrm rot="822160">
              <a:off x="3876079" y="1625101"/>
              <a:ext cx="2603676" cy="467543"/>
            </a:xfrm>
            <a:custGeom>
              <a:avLst/>
              <a:gdLst>
                <a:gd name="connsiteX0" fmla="*/ 323904 w 2346350"/>
                <a:gd name="connsiteY0" fmla="*/ 309272 h 318836"/>
                <a:gd name="connsiteX1" fmla="*/ 54 w 2346350"/>
                <a:gd name="connsiteY1" fmla="*/ 204497 h 318836"/>
                <a:gd name="connsiteX2" fmla="*/ 304854 w 2346350"/>
                <a:gd name="connsiteY2" fmla="*/ 52097 h 318836"/>
                <a:gd name="connsiteX3" fmla="*/ 1038279 w 2346350"/>
                <a:gd name="connsiteY3" fmla="*/ 13997 h 318836"/>
                <a:gd name="connsiteX4" fmla="*/ 2324154 w 2346350"/>
                <a:gd name="connsiteY4" fmla="*/ 271172 h 318836"/>
                <a:gd name="connsiteX5" fmla="*/ 1886004 w 2346350"/>
                <a:gd name="connsiteY5" fmla="*/ 318797 h 318836"/>
                <a:gd name="connsiteX0" fmla="*/ 257175 w 2279621"/>
                <a:gd name="connsiteY0" fmla="*/ 309272 h 318836"/>
                <a:gd name="connsiteX1" fmla="*/ 0 w 2279621"/>
                <a:gd name="connsiteY1" fmla="*/ 204497 h 318836"/>
                <a:gd name="connsiteX2" fmla="*/ 238125 w 2279621"/>
                <a:gd name="connsiteY2" fmla="*/ 52097 h 318836"/>
                <a:gd name="connsiteX3" fmla="*/ 971550 w 2279621"/>
                <a:gd name="connsiteY3" fmla="*/ 13997 h 318836"/>
                <a:gd name="connsiteX4" fmla="*/ 2257425 w 2279621"/>
                <a:gd name="connsiteY4" fmla="*/ 271172 h 318836"/>
                <a:gd name="connsiteX5" fmla="*/ 1819275 w 2279621"/>
                <a:gd name="connsiteY5" fmla="*/ 318797 h 318836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316485 w 2338931"/>
                <a:gd name="connsiteY0" fmla="*/ 308085 h 317649"/>
                <a:gd name="connsiteX1" fmla="*/ 59310 w 2338931"/>
                <a:gd name="connsiteY1" fmla="*/ 203310 h 317649"/>
                <a:gd name="connsiteX2" fmla="*/ 18035 w 2338931"/>
                <a:gd name="connsiteY2" fmla="*/ 156118 h 317649"/>
                <a:gd name="connsiteX3" fmla="*/ 297435 w 2338931"/>
                <a:gd name="connsiteY3" fmla="*/ 50910 h 317649"/>
                <a:gd name="connsiteX4" fmla="*/ 1030860 w 2338931"/>
                <a:gd name="connsiteY4" fmla="*/ 12810 h 317649"/>
                <a:gd name="connsiteX5" fmla="*/ 2316735 w 2338931"/>
                <a:gd name="connsiteY5" fmla="*/ 269985 h 317649"/>
                <a:gd name="connsiteX6" fmla="*/ 1878585 w 2338931"/>
                <a:gd name="connsiteY6" fmla="*/ 317610 h 317649"/>
                <a:gd name="connsiteX0" fmla="*/ 311814 w 2334260"/>
                <a:gd name="connsiteY0" fmla="*/ 308085 h 317649"/>
                <a:gd name="connsiteX1" fmla="*/ 80039 w 2334260"/>
                <a:gd name="connsiteY1" fmla="*/ 260616 h 317649"/>
                <a:gd name="connsiteX2" fmla="*/ 13364 w 2334260"/>
                <a:gd name="connsiteY2" fmla="*/ 156118 h 317649"/>
                <a:gd name="connsiteX3" fmla="*/ 292764 w 2334260"/>
                <a:gd name="connsiteY3" fmla="*/ 50910 h 317649"/>
                <a:gd name="connsiteX4" fmla="*/ 1026189 w 2334260"/>
                <a:gd name="connsiteY4" fmla="*/ 12810 h 317649"/>
                <a:gd name="connsiteX5" fmla="*/ 2312064 w 2334260"/>
                <a:gd name="connsiteY5" fmla="*/ 269985 h 317649"/>
                <a:gd name="connsiteX6" fmla="*/ 1873914 w 2334260"/>
                <a:gd name="connsiteY6" fmla="*/ 317610 h 317649"/>
                <a:gd name="connsiteX0" fmla="*/ 280272 w 2302718"/>
                <a:gd name="connsiteY0" fmla="*/ 308332 h 317896"/>
                <a:gd name="connsiteX1" fmla="*/ 48497 w 2302718"/>
                <a:gd name="connsiteY1" fmla="*/ 260863 h 317896"/>
                <a:gd name="connsiteX2" fmla="*/ 19922 w 2302718"/>
                <a:gd name="connsiteY2" fmla="*/ 166784 h 317896"/>
                <a:gd name="connsiteX3" fmla="*/ 261222 w 2302718"/>
                <a:gd name="connsiteY3" fmla="*/ 51157 h 317896"/>
                <a:gd name="connsiteX4" fmla="*/ 994647 w 2302718"/>
                <a:gd name="connsiteY4" fmla="*/ 13057 h 317896"/>
                <a:gd name="connsiteX5" fmla="*/ 2280522 w 2302718"/>
                <a:gd name="connsiteY5" fmla="*/ 270232 h 317896"/>
                <a:gd name="connsiteX6" fmla="*/ 1842372 w 2302718"/>
                <a:gd name="connsiteY6" fmla="*/ 317857 h 317896"/>
                <a:gd name="connsiteX0" fmla="*/ 300807 w 2323253"/>
                <a:gd name="connsiteY0" fmla="*/ 308589 h 318153"/>
                <a:gd name="connsiteX1" fmla="*/ 69032 w 2323253"/>
                <a:gd name="connsiteY1" fmla="*/ 261120 h 318153"/>
                <a:gd name="connsiteX2" fmla="*/ 15057 w 2323253"/>
                <a:gd name="connsiteY2" fmla="*/ 177460 h 318153"/>
                <a:gd name="connsiteX3" fmla="*/ 281757 w 2323253"/>
                <a:gd name="connsiteY3" fmla="*/ 51414 h 318153"/>
                <a:gd name="connsiteX4" fmla="*/ 1015182 w 2323253"/>
                <a:gd name="connsiteY4" fmla="*/ 13314 h 318153"/>
                <a:gd name="connsiteX5" fmla="*/ 2301057 w 2323253"/>
                <a:gd name="connsiteY5" fmla="*/ 270489 h 318153"/>
                <a:gd name="connsiteX6" fmla="*/ 1862907 w 2323253"/>
                <a:gd name="connsiteY6" fmla="*/ 318114 h 318153"/>
                <a:gd name="connsiteX0" fmla="*/ 297311 w 2319757"/>
                <a:gd name="connsiteY0" fmla="*/ 308589 h 318153"/>
                <a:gd name="connsiteX1" fmla="*/ 90936 w 2319757"/>
                <a:gd name="connsiteY1" fmla="*/ 261120 h 318153"/>
                <a:gd name="connsiteX2" fmla="*/ 11561 w 2319757"/>
                <a:gd name="connsiteY2" fmla="*/ 177460 h 318153"/>
                <a:gd name="connsiteX3" fmla="*/ 278261 w 2319757"/>
                <a:gd name="connsiteY3" fmla="*/ 51414 h 318153"/>
                <a:gd name="connsiteX4" fmla="*/ 1011686 w 2319757"/>
                <a:gd name="connsiteY4" fmla="*/ 13314 h 318153"/>
                <a:gd name="connsiteX5" fmla="*/ 2297561 w 2319757"/>
                <a:gd name="connsiteY5" fmla="*/ 270489 h 318153"/>
                <a:gd name="connsiteX6" fmla="*/ 1859411 w 2319757"/>
                <a:gd name="connsiteY6" fmla="*/ 318114 h 318153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4890 h 324454"/>
                <a:gd name="connsiteX1" fmla="*/ 79375 w 2308196"/>
                <a:gd name="connsiteY1" fmla="*/ 267421 h 324454"/>
                <a:gd name="connsiteX2" fmla="*/ 0 w 2308196"/>
                <a:gd name="connsiteY2" fmla="*/ 183761 h 324454"/>
                <a:gd name="connsiteX3" fmla="*/ 273050 w 2308196"/>
                <a:gd name="connsiteY3" fmla="*/ 31667 h 324454"/>
                <a:gd name="connsiteX4" fmla="*/ 1000125 w 2308196"/>
                <a:gd name="connsiteY4" fmla="*/ 19615 h 324454"/>
                <a:gd name="connsiteX5" fmla="*/ 2286000 w 2308196"/>
                <a:gd name="connsiteY5" fmla="*/ 276790 h 324454"/>
                <a:gd name="connsiteX6" fmla="*/ 1847850 w 2308196"/>
                <a:gd name="connsiteY6" fmla="*/ 324415 h 324454"/>
                <a:gd name="connsiteX0" fmla="*/ 285750 w 2308196"/>
                <a:gd name="connsiteY0" fmla="*/ 318549 h 328113"/>
                <a:gd name="connsiteX1" fmla="*/ 79375 w 2308196"/>
                <a:gd name="connsiteY1" fmla="*/ 271080 h 328113"/>
                <a:gd name="connsiteX2" fmla="*/ 0 w 2308196"/>
                <a:gd name="connsiteY2" fmla="*/ 187420 h 328113"/>
                <a:gd name="connsiteX3" fmla="*/ 273050 w 2308196"/>
                <a:gd name="connsiteY3" fmla="*/ 35326 h 328113"/>
                <a:gd name="connsiteX4" fmla="*/ 1000125 w 2308196"/>
                <a:gd name="connsiteY4" fmla="*/ 23274 h 328113"/>
                <a:gd name="connsiteX5" fmla="*/ 2286000 w 2308196"/>
                <a:gd name="connsiteY5" fmla="*/ 280449 h 328113"/>
                <a:gd name="connsiteX6" fmla="*/ 1847850 w 2308196"/>
                <a:gd name="connsiteY6" fmla="*/ 328074 h 328113"/>
                <a:gd name="connsiteX0" fmla="*/ 285750 w 2333617"/>
                <a:gd name="connsiteY0" fmla="*/ 318549 h 337182"/>
                <a:gd name="connsiteX1" fmla="*/ 79375 w 2333617"/>
                <a:gd name="connsiteY1" fmla="*/ 271080 h 337182"/>
                <a:gd name="connsiteX2" fmla="*/ 0 w 2333617"/>
                <a:gd name="connsiteY2" fmla="*/ 187420 h 337182"/>
                <a:gd name="connsiteX3" fmla="*/ 273050 w 2333617"/>
                <a:gd name="connsiteY3" fmla="*/ 35326 h 337182"/>
                <a:gd name="connsiteX4" fmla="*/ 1000125 w 2333617"/>
                <a:gd name="connsiteY4" fmla="*/ 23274 h 337182"/>
                <a:gd name="connsiteX5" fmla="*/ 2286000 w 2333617"/>
                <a:gd name="connsiteY5" fmla="*/ 280449 h 337182"/>
                <a:gd name="connsiteX6" fmla="*/ 1847850 w 2333617"/>
                <a:gd name="connsiteY6" fmla="*/ 328074 h 337182"/>
                <a:gd name="connsiteX0" fmla="*/ 285750 w 2341387"/>
                <a:gd name="connsiteY0" fmla="*/ 318549 h 339787"/>
                <a:gd name="connsiteX1" fmla="*/ 79375 w 2341387"/>
                <a:gd name="connsiteY1" fmla="*/ 271080 h 339787"/>
                <a:gd name="connsiteX2" fmla="*/ 0 w 2341387"/>
                <a:gd name="connsiteY2" fmla="*/ 187420 h 339787"/>
                <a:gd name="connsiteX3" fmla="*/ 273050 w 2341387"/>
                <a:gd name="connsiteY3" fmla="*/ 35326 h 339787"/>
                <a:gd name="connsiteX4" fmla="*/ 1000125 w 2341387"/>
                <a:gd name="connsiteY4" fmla="*/ 23274 h 339787"/>
                <a:gd name="connsiteX5" fmla="*/ 2286000 w 2341387"/>
                <a:gd name="connsiteY5" fmla="*/ 280449 h 339787"/>
                <a:gd name="connsiteX6" fmla="*/ 2081943 w 2341387"/>
                <a:gd name="connsiteY6" fmla="*/ 337576 h 339787"/>
                <a:gd name="connsiteX7" fmla="*/ 1847850 w 2341387"/>
                <a:gd name="connsiteY7" fmla="*/ 328074 h 339787"/>
                <a:gd name="connsiteX0" fmla="*/ 285750 w 2341387"/>
                <a:gd name="connsiteY0" fmla="*/ 318549 h 337576"/>
                <a:gd name="connsiteX1" fmla="*/ 79375 w 2341387"/>
                <a:gd name="connsiteY1" fmla="*/ 271080 h 337576"/>
                <a:gd name="connsiteX2" fmla="*/ 0 w 2341387"/>
                <a:gd name="connsiteY2" fmla="*/ 187420 h 337576"/>
                <a:gd name="connsiteX3" fmla="*/ 273050 w 2341387"/>
                <a:gd name="connsiteY3" fmla="*/ 35326 h 337576"/>
                <a:gd name="connsiteX4" fmla="*/ 1000125 w 2341387"/>
                <a:gd name="connsiteY4" fmla="*/ 23274 h 337576"/>
                <a:gd name="connsiteX5" fmla="*/ 2286000 w 2341387"/>
                <a:gd name="connsiteY5" fmla="*/ 280449 h 337576"/>
                <a:gd name="connsiteX6" fmla="*/ 2081943 w 2341387"/>
                <a:gd name="connsiteY6" fmla="*/ 337576 h 337576"/>
                <a:gd name="connsiteX7" fmla="*/ 1847850 w 2341387"/>
                <a:gd name="connsiteY7" fmla="*/ 328074 h 337576"/>
                <a:gd name="connsiteX0" fmla="*/ 285750 w 2341387"/>
                <a:gd name="connsiteY0" fmla="*/ 318549 h 328074"/>
                <a:gd name="connsiteX1" fmla="*/ 79375 w 2341387"/>
                <a:gd name="connsiteY1" fmla="*/ 271080 h 328074"/>
                <a:gd name="connsiteX2" fmla="*/ 0 w 2341387"/>
                <a:gd name="connsiteY2" fmla="*/ 187420 h 328074"/>
                <a:gd name="connsiteX3" fmla="*/ 273050 w 2341387"/>
                <a:gd name="connsiteY3" fmla="*/ 35326 h 328074"/>
                <a:gd name="connsiteX4" fmla="*/ 1000125 w 2341387"/>
                <a:gd name="connsiteY4" fmla="*/ 23274 h 328074"/>
                <a:gd name="connsiteX5" fmla="*/ 2286000 w 2341387"/>
                <a:gd name="connsiteY5" fmla="*/ 280449 h 328074"/>
                <a:gd name="connsiteX6" fmla="*/ 2081943 w 2341387"/>
                <a:gd name="connsiteY6" fmla="*/ 326070 h 328074"/>
                <a:gd name="connsiteX7" fmla="*/ 1847850 w 2341387"/>
                <a:gd name="connsiteY7" fmla="*/ 328074 h 328074"/>
                <a:gd name="connsiteX0" fmla="*/ 285750 w 2323053"/>
                <a:gd name="connsiteY0" fmla="*/ 319508 h 329033"/>
                <a:gd name="connsiteX1" fmla="*/ 79375 w 2323053"/>
                <a:gd name="connsiteY1" fmla="*/ 272039 h 329033"/>
                <a:gd name="connsiteX2" fmla="*/ 0 w 2323053"/>
                <a:gd name="connsiteY2" fmla="*/ 188379 h 329033"/>
                <a:gd name="connsiteX3" fmla="*/ 273050 w 2323053"/>
                <a:gd name="connsiteY3" fmla="*/ 36285 h 329033"/>
                <a:gd name="connsiteX4" fmla="*/ 1281113 w 2323053"/>
                <a:gd name="connsiteY4" fmla="*/ 20326 h 329033"/>
                <a:gd name="connsiteX5" fmla="*/ 2286000 w 2323053"/>
                <a:gd name="connsiteY5" fmla="*/ 281408 h 329033"/>
                <a:gd name="connsiteX6" fmla="*/ 2081943 w 2323053"/>
                <a:gd name="connsiteY6" fmla="*/ 327029 h 329033"/>
                <a:gd name="connsiteX7" fmla="*/ 1847850 w 2323053"/>
                <a:gd name="connsiteY7" fmla="*/ 329033 h 329033"/>
                <a:gd name="connsiteX0" fmla="*/ 285750 w 2323053"/>
                <a:gd name="connsiteY0" fmla="*/ 337298 h 346823"/>
                <a:gd name="connsiteX1" fmla="*/ 79375 w 2323053"/>
                <a:gd name="connsiteY1" fmla="*/ 289829 h 346823"/>
                <a:gd name="connsiteX2" fmla="*/ 0 w 2323053"/>
                <a:gd name="connsiteY2" fmla="*/ 206169 h 346823"/>
                <a:gd name="connsiteX3" fmla="*/ 468313 w 2323053"/>
                <a:gd name="connsiteY3" fmla="*/ 18911 h 346823"/>
                <a:gd name="connsiteX4" fmla="*/ 1281113 w 2323053"/>
                <a:gd name="connsiteY4" fmla="*/ 38116 h 346823"/>
                <a:gd name="connsiteX5" fmla="*/ 2286000 w 2323053"/>
                <a:gd name="connsiteY5" fmla="*/ 299198 h 346823"/>
                <a:gd name="connsiteX6" fmla="*/ 2081943 w 2323053"/>
                <a:gd name="connsiteY6" fmla="*/ 344819 h 346823"/>
                <a:gd name="connsiteX7" fmla="*/ 1847850 w 2323053"/>
                <a:gd name="connsiteY7" fmla="*/ 346823 h 346823"/>
                <a:gd name="connsiteX0" fmla="*/ 285750 w 2323053"/>
                <a:gd name="connsiteY0" fmla="*/ 337298 h 344819"/>
                <a:gd name="connsiteX1" fmla="*/ 79375 w 2323053"/>
                <a:gd name="connsiteY1" fmla="*/ 289829 h 344819"/>
                <a:gd name="connsiteX2" fmla="*/ 0 w 2323053"/>
                <a:gd name="connsiteY2" fmla="*/ 206169 h 344819"/>
                <a:gd name="connsiteX3" fmla="*/ 468313 w 2323053"/>
                <a:gd name="connsiteY3" fmla="*/ 18911 h 344819"/>
                <a:gd name="connsiteX4" fmla="*/ 1281113 w 2323053"/>
                <a:gd name="connsiteY4" fmla="*/ 38116 h 344819"/>
                <a:gd name="connsiteX5" fmla="*/ 2286000 w 2323053"/>
                <a:gd name="connsiteY5" fmla="*/ 299198 h 344819"/>
                <a:gd name="connsiteX6" fmla="*/ 2081943 w 2323053"/>
                <a:gd name="connsiteY6" fmla="*/ 344819 h 344819"/>
                <a:gd name="connsiteX7" fmla="*/ 285971 w 2323053"/>
                <a:gd name="connsiteY7" fmla="*/ 335982 h 344819"/>
                <a:gd name="connsiteX0" fmla="*/ 285750 w 2323053"/>
                <a:gd name="connsiteY0" fmla="*/ 336062 h 343583"/>
                <a:gd name="connsiteX1" fmla="*/ 79375 w 2323053"/>
                <a:gd name="connsiteY1" fmla="*/ 288593 h 343583"/>
                <a:gd name="connsiteX2" fmla="*/ 0 w 2323053"/>
                <a:gd name="connsiteY2" fmla="*/ 204933 h 343583"/>
                <a:gd name="connsiteX3" fmla="*/ 468313 w 2323053"/>
                <a:gd name="connsiteY3" fmla="*/ 17675 h 343583"/>
                <a:gd name="connsiteX4" fmla="*/ 1281113 w 2323053"/>
                <a:gd name="connsiteY4" fmla="*/ 36880 h 343583"/>
                <a:gd name="connsiteX5" fmla="*/ 2286000 w 2323053"/>
                <a:gd name="connsiteY5" fmla="*/ 274112 h 343583"/>
                <a:gd name="connsiteX6" fmla="*/ 2081943 w 2323053"/>
                <a:gd name="connsiteY6" fmla="*/ 343583 h 343583"/>
                <a:gd name="connsiteX7" fmla="*/ 285971 w 2323053"/>
                <a:gd name="connsiteY7" fmla="*/ 334746 h 343583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32742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0410 h 336062"/>
                <a:gd name="connsiteX0" fmla="*/ 285750 w 2323053"/>
                <a:gd name="connsiteY0" fmla="*/ 336062 h 339608"/>
                <a:gd name="connsiteX1" fmla="*/ 79375 w 2323053"/>
                <a:gd name="connsiteY1" fmla="*/ 288593 h 339608"/>
                <a:gd name="connsiteX2" fmla="*/ 0 w 2323053"/>
                <a:gd name="connsiteY2" fmla="*/ 204933 h 339608"/>
                <a:gd name="connsiteX3" fmla="*/ 468313 w 2323053"/>
                <a:gd name="connsiteY3" fmla="*/ 17675 h 339608"/>
                <a:gd name="connsiteX4" fmla="*/ 1281113 w 2323053"/>
                <a:gd name="connsiteY4" fmla="*/ 36880 h 339608"/>
                <a:gd name="connsiteX5" fmla="*/ 2286000 w 2323053"/>
                <a:gd name="connsiteY5" fmla="*/ 274112 h 339608"/>
                <a:gd name="connsiteX6" fmla="*/ 2081943 w 2323053"/>
                <a:gd name="connsiteY6" fmla="*/ 324069 h 339608"/>
                <a:gd name="connsiteX7" fmla="*/ 285971 w 2323053"/>
                <a:gd name="connsiteY7" fmla="*/ 330410 h 339608"/>
                <a:gd name="connsiteX0" fmla="*/ 285750 w 2323053"/>
                <a:gd name="connsiteY0" fmla="*/ 336062 h 342076"/>
                <a:gd name="connsiteX1" fmla="*/ 79375 w 2323053"/>
                <a:gd name="connsiteY1" fmla="*/ 288593 h 342076"/>
                <a:gd name="connsiteX2" fmla="*/ 0 w 2323053"/>
                <a:gd name="connsiteY2" fmla="*/ 204933 h 342076"/>
                <a:gd name="connsiteX3" fmla="*/ 468313 w 2323053"/>
                <a:gd name="connsiteY3" fmla="*/ 17675 h 342076"/>
                <a:gd name="connsiteX4" fmla="*/ 1281113 w 2323053"/>
                <a:gd name="connsiteY4" fmla="*/ 36880 h 342076"/>
                <a:gd name="connsiteX5" fmla="*/ 2286000 w 2323053"/>
                <a:gd name="connsiteY5" fmla="*/ 274112 h 342076"/>
                <a:gd name="connsiteX6" fmla="*/ 2081943 w 2323053"/>
                <a:gd name="connsiteY6" fmla="*/ 324069 h 342076"/>
                <a:gd name="connsiteX7" fmla="*/ 283590 w 2323053"/>
                <a:gd name="connsiteY7" fmla="*/ 334318 h 342076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408"/>
                <a:gd name="connsiteY0" fmla="*/ 329706 h 335720"/>
                <a:gd name="connsiteX1" fmla="*/ 79375 w 2295408"/>
                <a:gd name="connsiteY1" fmla="*/ 282237 h 335720"/>
                <a:gd name="connsiteX2" fmla="*/ 0 w 2295408"/>
                <a:gd name="connsiteY2" fmla="*/ 198577 h 335720"/>
                <a:gd name="connsiteX3" fmla="*/ 468313 w 2295408"/>
                <a:gd name="connsiteY3" fmla="*/ 11319 h 335720"/>
                <a:gd name="connsiteX4" fmla="*/ 1281113 w 2295408"/>
                <a:gd name="connsiteY4" fmla="*/ 30524 h 335720"/>
                <a:gd name="connsiteX5" fmla="*/ 1764738 w 2295408"/>
                <a:gd name="connsiteY5" fmla="*/ 109892 h 335720"/>
                <a:gd name="connsiteX6" fmla="*/ 2286000 w 2295408"/>
                <a:gd name="connsiteY6" fmla="*/ 267756 h 335720"/>
                <a:gd name="connsiteX7" fmla="*/ 2081943 w 2295408"/>
                <a:gd name="connsiteY7" fmla="*/ 317713 h 335720"/>
                <a:gd name="connsiteX8" fmla="*/ 283590 w 2295408"/>
                <a:gd name="connsiteY8" fmla="*/ 327962 h 335720"/>
                <a:gd name="connsiteX0" fmla="*/ 285750 w 2295408"/>
                <a:gd name="connsiteY0" fmla="*/ 332041 h 338055"/>
                <a:gd name="connsiteX1" fmla="*/ 79375 w 2295408"/>
                <a:gd name="connsiteY1" fmla="*/ 284572 h 338055"/>
                <a:gd name="connsiteX2" fmla="*/ 0 w 2295408"/>
                <a:gd name="connsiteY2" fmla="*/ 200912 h 338055"/>
                <a:gd name="connsiteX3" fmla="*/ 468313 w 2295408"/>
                <a:gd name="connsiteY3" fmla="*/ 13654 h 338055"/>
                <a:gd name="connsiteX4" fmla="*/ 1281113 w 2295408"/>
                <a:gd name="connsiteY4" fmla="*/ 32859 h 338055"/>
                <a:gd name="connsiteX5" fmla="*/ 1764738 w 2295408"/>
                <a:gd name="connsiteY5" fmla="*/ 112227 h 338055"/>
                <a:gd name="connsiteX6" fmla="*/ 2286000 w 2295408"/>
                <a:gd name="connsiteY6" fmla="*/ 270091 h 338055"/>
                <a:gd name="connsiteX7" fmla="*/ 2081943 w 2295408"/>
                <a:gd name="connsiteY7" fmla="*/ 320048 h 338055"/>
                <a:gd name="connsiteX8" fmla="*/ 283590 w 2295408"/>
                <a:gd name="connsiteY8" fmla="*/ 330297 h 338055"/>
                <a:gd name="connsiteX0" fmla="*/ 285750 w 2295408"/>
                <a:gd name="connsiteY0" fmla="*/ 330770 h 336784"/>
                <a:gd name="connsiteX1" fmla="*/ 79375 w 2295408"/>
                <a:gd name="connsiteY1" fmla="*/ 283301 h 336784"/>
                <a:gd name="connsiteX2" fmla="*/ 0 w 2295408"/>
                <a:gd name="connsiteY2" fmla="*/ 199641 h 336784"/>
                <a:gd name="connsiteX3" fmla="*/ 468313 w 2295408"/>
                <a:gd name="connsiteY3" fmla="*/ 12383 h 336784"/>
                <a:gd name="connsiteX4" fmla="*/ 1281113 w 2295408"/>
                <a:gd name="connsiteY4" fmla="*/ 31588 h 336784"/>
                <a:gd name="connsiteX5" fmla="*/ 1764738 w 2295408"/>
                <a:gd name="connsiteY5" fmla="*/ 110956 h 336784"/>
                <a:gd name="connsiteX6" fmla="*/ 2286000 w 2295408"/>
                <a:gd name="connsiteY6" fmla="*/ 268820 h 336784"/>
                <a:gd name="connsiteX7" fmla="*/ 2081943 w 2295408"/>
                <a:gd name="connsiteY7" fmla="*/ 318777 h 336784"/>
                <a:gd name="connsiteX8" fmla="*/ 283590 w 2295408"/>
                <a:gd name="connsiteY8" fmla="*/ 329026 h 336784"/>
                <a:gd name="connsiteX0" fmla="*/ 285750 w 2246116"/>
                <a:gd name="connsiteY0" fmla="*/ 330770 h 722186"/>
                <a:gd name="connsiteX1" fmla="*/ 79375 w 2246116"/>
                <a:gd name="connsiteY1" fmla="*/ 283301 h 722186"/>
                <a:gd name="connsiteX2" fmla="*/ 0 w 2246116"/>
                <a:gd name="connsiteY2" fmla="*/ 199641 h 722186"/>
                <a:gd name="connsiteX3" fmla="*/ 468313 w 2246116"/>
                <a:gd name="connsiteY3" fmla="*/ 12383 h 722186"/>
                <a:gd name="connsiteX4" fmla="*/ 1281113 w 2246116"/>
                <a:gd name="connsiteY4" fmla="*/ 31588 h 722186"/>
                <a:gd name="connsiteX5" fmla="*/ 1764738 w 2246116"/>
                <a:gd name="connsiteY5" fmla="*/ 110956 h 722186"/>
                <a:gd name="connsiteX6" fmla="*/ 2233927 w 2246116"/>
                <a:gd name="connsiteY6" fmla="*/ 720260 h 722186"/>
                <a:gd name="connsiteX7" fmla="*/ 2081943 w 2246116"/>
                <a:gd name="connsiteY7" fmla="*/ 318777 h 722186"/>
                <a:gd name="connsiteX8" fmla="*/ 283590 w 2246116"/>
                <a:gd name="connsiteY8" fmla="*/ 329026 h 722186"/>
                <a:gd name="connsiteX0" fmla="*/ 285750 w 2295482"/>
                <a:gd name="connsiteY0" fmla="*/ 330770 h 722924"/>
                <a:gd name="connsiteX1" fmla="*/ 79375 w 2295482"/>
                <a:gd name="connsiteY1" fmla="*/ 283301 h 722924"/>
                <a:gd name="connsiteX2" fmla="*/ 0 w 2295482"/>
                <a:gd name="connsiteY2" fmla="*/ 199641 h 722924"/>
                <a:gd name="connsiteX3" fmla="*/ 468313 w 2295482"/>
                <a:gd name="connsiteY3" fmla="*/ 12383 h 722924"/>
                <a:gd name="connsiteX4" fmla="*/ 1281113 w 2295482"/>
                <a:gd name="connsiteY4" fmla="*/ 31588 h 722924"/>
                <a:gd name="connsiteX5" fmla="*/ 1764738 w 2295482"/>
                <a:gd name="connsiteY5" fmla="*/ 110956 h 722924"/>
                <a:gd name="connsiteX6" fmla="*/ 2233927 w 2295482"/>
                <a:gd name="connsiteY6" fmla="*/ 720260 h 722924"/>
                <a:gd name="connsiteX7" fmla="*/ 283590 w 2295482"/>
                <a:gd name="connsiteY7" fmla="*/ 329026 h 722924"/>
                <a:gd name="connsiteX0" fmla="*/ 285750 w 2295482"/>
                <a:gd name="connsiteY0" fmla="*/ 330770 h 751666"/>
                <a:gd name="connsiteX1" fmla="*/ 79375 w 2295482"/>
                <a:gd name="connsiteY1" fmla="*/ 283301 h 751666"/>
                <a:gd name="connsiteX2" fmla="*/ 0 w 2295482"/>
                <a:gd name="connsiteY2" fmla="*/ 199641 h 751666"/>
                <a:gd name="connsiteX3" fmla="*/ 468313 w 2295482"/>
                <a:gd name="connsiteY3" fmla="*/ 12383 h 751666"/>
                <a:gd name="connsiteX4" fmla="*/ 1281113 w 2295482"/>
                <a:gd name="connsiteY4" fmla="*/ 31588 h 751666"/>
                <a:gd name="connsiteX5" fmla="*/ 1764738 w 2295482"/>
                <a:gd name="connsiteY5" fmla="*/ 110956 h 751666"/>
                <a:gd name="connsiteX6" fmla="*/ 2233927 w 2295482"/>
                <a:gd name="connsiteY6" fmla="*/ 720260 h 751666"/>
                <a:gd name="connsiteX7" fmla="*/ 1542108 w 2295482"/>
                <a:gd name="connsiteY7" fmla="*/ 629175 h 751666"/>
                <a:gd name="connsiteX8" fmla="*/ 283590 w 2295482"/>
                <a:gd name="connsiteY8" fmla="*/ 329026 h 751666"/>
                <a:gd name="connsiteX0" fmla="*/ 285750 w 2235002"/>
                <a:gd name="connsiteY0" fmla="*/ 330770 h 722615"/>
                <a:gd name="connsiteX1" fmla="*/ 79375 w 2235002"/>
                <a:gd name="connsiteY1" fmla="*/ 283301 h 722615"/>
                <a:gd name="connsiteX2" fmla="*/ 0 w 2235002"/>
                <a:gd name="connsiteY2" fmla="*/ 199641 h 722615"/>
                <a:gd name="connsiteX3" fmla="*/ 468313 w 2235002"/>
                <a:gd name="connsiteY3" fmla="*/ 12383 h 722615"/>
                <a:gd name="connsiteX4" fmla="*/ 1281113 w 2235002"/>
                <a:gd name="connsiteY4" fmla="*/ 31588 h 722615"/>
                <a:gd name="connsiteX5" fmla="*/ 1764738 w 2235002"/>
                <a:gd name="connsiteY5" fmla="*/ 110956 h 722615"/>
                <a:gd name="connsiteX6" fmla="*/ 2233927 w 2235002"/>
                <a:gd name="connsiteY6" fmla="*/ 720260 h 722615"/>
                <a:gd name="connsiteX7" fmla="*/ 1628800 w 2235002"/>
                <a:gd name="connsiteY7" fmla="*/ 321743 h 722615"/>
                <a:gd name="connsiteX8" fmla="*/ 283590 w 2235002"/>
                <a:gd name="connsiteY8" fmla="*/ 329026 h 722615"/>
                <a:gd name="connsiteX0" fmla="*/ 285750 w 2234940"/>
                <a:gd name="connsiteY0" fmla="*/ 330770 h 722615"/>
                <a:gd name="connsiteX1" fmla="*/ 79375 w 2234940"/>
                <a:gd name="connsiteY1" fmla="*/ 283301 h 722615"/>
                <a:gd name="connsiteX2" fmla="*/ 0 w 2234940"/>
                <a:gd name="connsiteY2" fmla="*/ 199641 h 722615"/>
                <a:gd name="connsiteX3" fmla="*/ 468313 w 2234940"/>
                <a:gd name="connsiteY3" fmla="*/ 12383 h 722615"/>
                <a:gd name="connsiteX4" fmla="*/ 1281113 w 2234940"/>
                <a:gd name="connsiteY4" fmla="*/ 31588 h 722615"/>
                <a:gd name="connsiteX5" fmla="*/ 1764738 w 2234940"/>
                <a:gd name="connsiteY5" fmla="*/ 110956 h 722615"/>
                <a:gd name="connsiteX6" fmla="*/ 2233927 w 2234940"/>
                <a:gd name="connsiteY6" fmla="*/ 720260 h 722615"/>
                <a:gd name="connsiteX7" fmla="*/ 1628800 w 2234940"/>
                <a:gd name="connsiteY7" fmla="*/ 321743 h 722615"/>
                <a:gd name="connsiteX8" fmla="*/ 283590 w 2234940"/>
                <a:gd name="connsiteY8" fmla="*/ 329026 h 722615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53"/>
                <a:gd name="connsiteY0" fmla="*/ 330247 h 722911"/>
                <a:gd name="connsiteX1" fmla="*/ 79375 w 2234953"/>
                <a:gd name="connsiteY1" fmla="*/ 282778 h 722911"/>
                <a:gd name="connsiteX2" fmla="*/ 0 w 2234953"/>
                <a:gd name="connsiteY2" fmla="*/ 199118 h 722911"/>
                <a:gd name="connsiteX3" fmla="*/ 468313 w 2234953"/>
                <a:gd name="connsiteY3" fmla="*/ 11860 h 722911"/>
                <a:gd name="connsiteX4" fmla="*/ 1281113 w 2234953"/>
                <a:gd name="connsiteY4" fmla="*/ 31065 h 722911"/>
                <a:gd name="connsiteX5" fmla="*/ 1765540 w 2234953"/>
                <a:gd name="connsiteY5" fmla="*/ 127882 h 722911"/>
                <a:gd name="connsiteX6" fmla="*/ 2233927 w 2234953"/>
                <a:gd name="connsiteY6" fmla="*/ 719737 h 722911"/>
                <a:gd name="connsiteX7" fmla="*/ 1628800 w 2234953"/>
                <a:gd name="connsiteY7" fmla="*/ 321220 h 722911"/>
                <a:gd name="connsiteX8" fmla="*/ 283590 w 2234953"/>
                <a:gd name="connsiteY8" fmla="*/ 328503 h 722911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136619"/>
                <a:gd name="connsiteY0" fmla="*/ 506462 h 538524"/>
                <a:gd name="connsiteX1" fmla="*/ 79375 w 2136619"/>
                <a:gd name="connsiteY1" fmla="*/ 458993 h 538524"/>
                <a:gd name="connsiteX2" fmla="*/ 0 w 2136619"/>
                <a:gd name="connsiteY2" fmla="*/ 375333 h 538524"/>
                <a:gd name="connsiteX3" fmla="*/ 468313 w 2136619"/>
                <a:gd name="connsiteY3" fmla="*/ 188075 h 538524"/>
                <a:gd name="connsiteX4" fmla="*/ 1281113 w 2136619"/>
                <a:gd name="connsiteY4" fmla="*/ 207280 h 538524"/>
                <a:gd name="connsiteX5" fmla="*/ 1765540 w 2136619"/>
                <a:gd name="connsiteY5" fmla="*/ 304097 h 538524"/>
                <a:gd name="connsiteX6" fmla="*/ 2135234 w 2136619"/>
                <a:gd name="connsiteY6" fmla="*/ 1501 h 538524"/>
                <a:gd name="connsiteX7" fmla="*/ 1628800 w 2136619"/>
                <a:gd name="connsiteY7" fmla="*/ 497435 h 538524"/>
                <a:gd name="connsiteX8" fmla="*/ 283590 w 2136619"/>
                <a:gd name="connsiteY8" fmla="*/ 504718 h 538524"/>
                <a:gd name="connsiteX0" fmla="*/ 285750 w 2135311"/>
                <a:gd name="connsiteY0" fmla="*/ 506889 h 539128"/>
                <a:gd name="connsiteX1" fmla="*/ 79375 w 2135311"/>
                <a:gd name="connsiteY1" fmla="*/ 459420 h 539128"/>
                <a:gd name="connsiteX2" fmla="*/ 0 w 2135311"/>
                <a:gd name="connsiteY2" fmla="*/ 375760 h 539128"/>
                <a:gd name="connsiteX3" fmla="*/ 468313 w 2135311"/>
                <a:gd name="connsiteY3" fmla="*/ 188502 h 539128"/>
                <a:gd name="connsiteX4" fmla="*/ 1281113 w 2135311"/>
                <a:gd name="connsiteY4" fmla="*/ 207707 h 539128"/>
                <a:gd name="connsiteX5" fmla="*/ 1665014 w 2135311"/>
                <a:gd name="connsiteY5" fmla="*/ 282272 h 539128"/>
                <a:gd name="connsiteX6" fmla="*/ 2135234 w 2135311"/>
                <a:gd name="connsiteY6" fmla="*/ 1928 h 539128"/>
                <a:gd name="connsiteX7" fmla="*/ 1628800 w 2135311"/>
                <a:gd name="connsiteY7" fmla="*/ 497862 h 539128"/>
                <a:gd name="connsiteX8" fmla="*/ 283590 w 2135311"/>
                <a:gd name="connsiteY8" fmla="*/ 505145 h 539128"/>
                <a:gd name="connsiteX0" fmla="*/ 285750 w 2135311"/>
                <a:gd name="connsiteY0" fmla="*/ 506889 h 539128"/>
                <a:gd name="connsiteX1" fmla="*/ 79375 w 2135311"/>
                <a:gd name="connsiteY1" fmla="*/ 459420 h 539128"/>
                <a:gd name="connsiteX2" fmla="*/ 0 w 2135311"/>
                <a:gd name="connsiteY2" fmla="*/ 375760 h 539128"/>
                <a:gd name="connsiteX3" fmla="*/ 468313 w 2135311"/>
                <a:gd name="connsiteY3" fmla="*/ 188502 h 539128"/>
                <a:gd name="connsiteX4" fmla="*/ 1281113 w 2135311"/>
                <a:gd name="connsiteY4" fmla="*/ 207707 h 539128"/>
                <a:gd name="connsiteX5" fmla="*/ 1665014 w 2135311"/>
                <a:gd name="connsiteY5" fmla="*/ 282272 h 539128"/>
                <a:gd name="connsiteX6" fmla="*/ 2135234 w 2135311"/>
                <a:gd name="connsiteY6" fmla="*/ 1928 h 539128"/>
                <a:gd name="connsiteX7" fmla="*/ 1628800 w 2135311"/>
                <a:gd name="connsiteY7" fmla="*/ 497862 h 539128"/>
                <a:gd name="connsiteX8" fmla="*/ 283590 w 2135311"/>
                <a:gd name="connsiteY8" fmla="*/ 505145 h 539128"/>
                <a:gd name="connsiteX0" fmla="*/ 285750 w 2135311"/>
                <a:gd name="connsiteY0" fmla="*/ 506889 h 539128"/>
                <a:gd name="connsiteX1" fmla="*/ 79375 w 2135311"/>
                <a:gd name="connsiteY1" fmla="*/ 459420 h 539128"/>
                <a:gd name="connsiteX2" fmla="*/ 0 w 2135311"/>
                <a:gd name="connsiteY2" fmla="*/ 375760 h 539128"/>
                <a:gd name="connsiteX3" fmla="*/ 468313 w 2135311"/>
                <a:gd name="connsiteY3" fmla="*/ 188502 h 539128"/>
                <a:gd name="connsiteX4" fmla="*/ 1281113 w 2135311"/>
                <a:gd name="connsiteY4" fmla="*/ 207707 h 539128"/>
                <a:gd name="connsiteX5" fmla="*/ 1665014 w 2135311"/>
                <a:gd name="connsiteY5" fmla="*/ 282272 h 539128"/>
                <a:gd name="connsiteX6" fmla="*/ 2135234 w 2135311"/>
                <a:gd name="connsiteY6" fmla="*/ 1928 h 539128"/>
                <a:gd name="connsiteX7" fmla="*/ 1628800 w 2135311"/>
                <a:gd name="connsiteY7" fmla="*/ 497862 h 539128"/>
                <a:gd name="connsiteX8" fmla="*/ 283590 w 2135311"/>
                <a:gd name="connsiteY8" fmla="*/ 505145 h 539128"/>
                <a:gd name="connsiteX0" fmla="*/ 285750 w 2135565"/>
                <a:gd name="connsiteY0" fmla="*/ 513875 h 546114"/>
                <a:gd name="connsiteX1" fmla="*/ 79375 w 2135565"/>
                <a:gd name="connsiteY1" fmla="*/ 466406 h 546114"/>
                <a:gd name="connsiteX2" fmla="*/ 0 w 2135565"/>
                <a:gd name="connsiteY2" fmla="*/ 382746 h 546114"/>
                <a:gd name="connsiteX3" fmla="*/ 468313 w 2135565"/>
                <a:gd name="connsiteY3" fmla="*/ 195488 h 546114"/>
                <a:gd name="connsiteX4" fmla="*/ 1281113 w 2135565"/>
                <a:gd name="connsiteY4" fmla="*/ 214693 h 546114"/>
                <a:gd name="connsiteX5" fmla="*/ 1665014 w 2135565"/>
                <a:gd name="connsiteY5" fmla="*/ 289258 h 546114"/>
                <a:gd name="connsiteX6" fmla="*/ 2135234 w 2135565"/>
                <a:gd name="connsiteY6" fmla="*/ 8914 h 546114"/>
                <a:gd name="connsiteX7" fmla="*/ 1628800 w 2135565"/>
                <a:gd name="connsiteY7" fmla="*/ 504848 h 546114"/>
                <a:gd name="connsiteX8" fmla="*/ 283590 w 2135565"/>
                <a:gd name="connsiteY8" fmla="*/ 512131 h 546114"/>
                <a:gd name="connsiteX0" fmla="*/ 285750 w 2135565"/>
                <a:gd name="connsiteY0" fmla="*/ 513875 h 528153"/>
                <a:gd name="connsiteX1" fmla="*/ 79375 w 2135565"/>
                <a:gd name="connsiteY1" fmla="*/ 466406 h 528153"/>
                <a:gd name="connsiteX2" fmla="*/ 0 w 2135565"/>
                <a:gd name="connsiteY2" fmla="*/ 382746 h 528153"/>
                <a:gd name="connsiteX3" fmla="*/ 468313 w 2135565"/>
                <a:gd name="connsiteY3" fmla="*/ 195488 h 528153"/>
                <a:gd name="connsiteX4" fmla="*/ 1281113 w 2135565"/>
                <a:gd name="connsiteY4" fmla="*/ 214693 h 528153"/>
                <a:gd name="connsiteX5" fmla="*/ 1665014 w 2135565"/>
                <a:gd name="connsiteY5" fmla="*/ 289258 h 528153"/>
                <a:gd name="connsiteX6" fmla="*/ 2135234 w 2135565"/>
                <a:gd name="connsiteY6" fmla="*/ 8914 h 528153"/>
                <a:gd name="connsiteX7" fmla="*/ 1628800 w 2135565"/>
                <a:gd name="connsiteY7" fmla="*/ 504848 h 528153"/>
                <a:gd name="connsiteX8" fmla="*/ 283590 w 2135565"/>
                <a:gd name="connsiteY8" fmla="*/ 512131 h 528153"/>
                <a:gd name="connsiteX0" fmla="*/ 285750 w 2135234"/>
                <a:gd name="connsiteY0" fmla="*/ 513464 h 525807"/>
                <a:gd name="connsiteX1" fmla="*/ 79375 w 2135234"/>
                <a:gd name="connsiteY1" fmla="*/ 465995 h 525807"/>
                <a:gd name="connsiteX2" fmla="*/ 0 w 2135234"/>
                <a:gd name="connsiteY2" fmla="*/ 382335 h 525807"/>
                <a:gd name="connsiteX3" fmla="*/ 468313 w 2135234"/>
                <a:gd name="connsiteY3" fmla="*/ 195077 h 525807"/>
                <a:gd name="connsiteX4" fmla="*/ 1281113 w 2135234"/>
                <a:gd name="connsiteY4" fmla="*/ 214282 h 525807"/>
                <a:gd name="connsiteX5" fmla="*/ 1665014 w 2135234"/>
                <a:gd name="connsiteY5" fmla="*/ 288847 h 525807"/>
                <a:gd name="connsiteX6" fmla="*/ 2135234 w 2135234"/>
                <a:gd name="connsiteY6" fmla="*/ 8503 h 525807"/>
                <a:gd name="connsiteX7" fmla="*/ 1665126 w 2135234"/>
                <a:gd name="connsiteY7" fmla="*/ 497179 h 525807"/>
                <a:gd name="connsiteX8" fmla="*/ 283590 w 2135234"/>
                <a:gd name="connsiteY8" fmla="*/ 511720 h 525807"/>
                <a:gd name="connsiteX0" fmla="*/ 285750 w 2185987"/>
                <a:gd name="connsiteY0" fmla="*/ 546757 h 559100"/>
                <a:gd name="connsiteX1" fmla="*/ 79375 w 2185987"/>
                <a:gd name="connsiteY1" fmla="*/ 499288 h 559100"/>
                <a:gd name="connsiteX2" fmla="*/ 0 w 2185987"/>
                <a:gd name="connsiteY2" fmla="*/ 415628 h 559100"/>
                <a:gd name="connsiteX3" fmla="*/ 468313 w 2185987"/>
                <a:gd name="connsiteY3" fmla="*/ 228370 h 559100"/>
                <a:gd name="connsiteX4" fmla="*/ 1281113 w 2185987"/>
                <a:gd name="connsiteY4" fmla="*/ 247575 h 559100"/>
                <a:gd name="connsiteX5" fmla="*/ 1665014 w 2185987"/>
                <a:gd name="connsiteY5" fmla="*/ 322140 h 559100"/>
                <a:gd name="connsiteX6" fmla="*/ 2185987 w 2185987"/>
                <a:gd name="connsiteY6" fmla="*/ 6567 h 559100"/>
                <a:gd name="connsiteX7" fmla="*/ 1665126 w 2185987"/>
                <a:gd name="connsiteY7" fmla="*/ 530472 h 559100"/>
                <a:gd name="connsiteX8" fmla="*/ 283590 w 2185987"/>
                <a:gd name="connsiteY8" fmla="*/ 545013 h 559100"/>
                <a:gd name="connsiteX0" fmla="*/ 285750 w 2186145"/>
                <a:gd name="connsiteY0" fmla="*/ 546906 h 560020"/>
                <a:gd name="connsiteX1" fmla="*/ 79375 w 2186145"/>
                <a:gd name="connsiteY1" fmla="*/ 499437 h 560020"/>
                <a:gd name="connsiteX2" fmla="*/ 0 w 2186145"/>
                <a:gd name="connsiteY2" fmla="*/ 415777 h 560020"/>
                <a:gd name="connsiteX3" fmla="*/ 468313 w 2186145"/>
                <a:gd name="connsiteY3" fmla="*/ 228519 h 560020"/>
                <a:gd name="connsiteX4" fmla="*/ 1281113 w 2186145"/>
                <a:gd name="connsiteY4" fmla="*/ 247724 h 560020"/>
                <a:gd name="connsiteX5" fmla="*/ 1665014 w 2186145"/>
                <a:gd name="connsiteY5" fmla="*/ 322289 h 560020"/>
                <a:gd name="connsiteX6" fmla="*/ 2185987 w 2186145"/>
                <a:gd name="connsiteY6" fmla="*/ 6716 h 560020"/>
                <a:gd name="connsiteX7" fmla="*/ 1712401 w 2186145"/>
                <a:gd name="connsiteY7" fmla="*/ 533718 h 560020"/>
                <a:gd name="connsiteX8" fmla="*/ 283590 w 2186145"/>
                <a:gd name="connsiteY8" fmla="*/ 545162 h 560020"/>
                <a:gd name="connsiteX0" fmla="*/ 285750 w 2186469"/>
                <a:gd name="connsiteY0" fmla="*/ 547248 h 560362"/>
                <a:gd name="connsiteX1" fmla="*/ 79375 w 2186469"/>
                <a:gd name="connsiteY1" fmla="*/ 499779 h 560362"/>
                <a:gd name="connsiteX2" fmla="*/ 0 w 2186469"/>
                <a:gd name="connsiteY2" fmla="*/ 416119 h 560362"/>
                <a:gd name="connsiteX3" fmla="*/ 468313 w 2186469"/>
                <a:gd name="connsiteY3" fmla="*/ 228861 h 560362"/>
                <a:gd name="connsiteX4" fmla="*/ 1281113 w 2186469"/>
                <a:gd name="connsiteY4" fmla="*/ 248066 h 560362"/>
                <a:gd name="connsiteX5" fmla="*/ 1628188 w 2186469"/>
                <a:gd name="connsiteY5" fmla="*/ 319012 h 560362"/>
                <a:gd name="connsiteX6" fmla="*/ 2185987 w 2186469"/>
                <a:gd name="connsiteY6" fmla="*/ 7058 h 560362"/>
                <a:gd name="connsiteX7" fmla="*/ 1712401 w 2186469"/>
                <a:gd name="connsiteY7" fmla="*/ 534060 h 560362"/>
                <a:gd name="connsiteX8" fmla="*/ 283590 w 2186469"/>
                <a:gd name="connsiteY8" fmla="*/ 545504 h 560362"/>
                <a:gd name="connsiteX0" fmla="*/ 285750 w 2186469"/>
                <a:gd name="connsiteY0" fmla="*/ 547248 h 560362"/>
                <a:gd name="connsiteX1" fmla="*/ 79375 w 2186469"/>
                <a:gd name="connsiteY1" fmla="*/ 499779 h 560362"/>
                <a:gd name="connsiteX2" fmla="*/ 0 w 2186469"/>
                <a:gd name="connsiteY2" fmla="*/ 416119 h 560362"/>
                <a:gd name="connsiteX3" fmla="*/ 468313 w 2186469"/>
                <a:gd name="connsiteY3" fmla="*/ 228861 h 560362"/>
                <a:gd name="connsiteX4" fmla="*/ 1281113 w 2186469"/>
                <a:gd name="connsiteY4" fmla="*/ 248066 h 560362"/>
                <a:gd name="connsiteX5" fmla="*/ 1628188 w 2186469"/>
                <a:gd name="connsiteY5" fmla="*/ 319012 h 560362"/>
                <a:gd name="connsiteX6" fmla="*/ 2185987 w 2186469"/>
                <a:gd name="connsiteY6" fmla="*/ 7058 h 560362"/>
                <a:gd name="connsiteX7" fmla="*/ 1712401 w 2186469"/>
                <a:gd name="connsiteY7" fmla="*/ 534060 h 560362"/>
                <a:gd name="connsiteX8" fmla="*/ 283590 w 2186469"/>
                <a:gd name="connsiteY8" fmla="*/ 545504 h 560362"/>
                <a:gd name="connsiteX0" fmla="*/ 285750 w 2217413"/>
                <a:gd name="connsiteY0" fmla="*/ 545729 h 558843"/>
                <a:gd name="connsiteX1" fmla="*/ 79375 w 2217413"/>
                <a:gd name="connsiteY1" fmla="*/ 498260 h 558843"/>
                <a:gd name="connsiteX2" fmla="*/ 0 w 2217413"/>
                <a:gd name="connsiteY2" fmla="*/ 414600 h 558843"/>
                <a:gd name="connsiteX3" fmla="*/ 468313 w 2217413"/>
                <a:gd name="connsiteY3" fmla="*/ 227342 h 558843"/>
                <a:gd name="connsiteX4" fmla="*/ 1281113 w 2217413"/>
                <a:gd name="connsiteY4" fmla="*/ 246547 h 558843"/>
                <a:gd name="connsiteX5" fmla="*/ 1628188 w 2217413"/>
                <a:gd name="connsiteY5" fmla="*/ 317493 h 558843"/>
                <a:gd name="connsiteX6" fmla="*/ 2185987 w 2217413"/>
                <a:gd name="connsiteY6" fmla="*/ 5539 h 558843"/>
                <a:gd name="connsiteX7" fmla="*/ 1712401 w 2217413"/>
                <a:gd name="connsiteY7" fmla="*/ 532541 h 558843"/>
                <a:gd name="connsiteX8" fmla="*/ 283590 w 2217413"/>
                <a:gd name="connsiteY8" fmla="*/ 543985 h 558843"/>
                <a:gd name="connsiteX0" fmla="*/ 285750 w 2229113"/>
                <a:gd name="connsiteY0" fmla="*/ 550233 h 563347"/>
                <a:gd name="connsiteX1" fmla="*/ 79375 w 2229113"/>
                <a:gd name="connsiteY1" fmla="*/ 502764 h 563347"/>
                <a:gd name="connsiteX2" fmla="*/ 0 w 2229113"/>
                <a:gd name="connsiteY2" fmla="*/ 419104 h 563347"/>
                <a:gd name="connsiteX3" fmla="*/ 468313 w 2229113"/>
                <a:gd name="connsiteY3" fmla="*/ 231846 h 563347"/>
                <a:gd name="connsiteX4" fmla="*/ 1281113 w 2229113"/>
                <a:gd name="connsiteY4" fmla="*/ 251051 h 563347"/>
                <a:gd name="connsiteX5" fmla="*/ 1628188 w 2229113"/>
                <a:gd name="connsiteY5" fmla="*/ 321997 h 563347"/>
                <a:gd name="connsiteX6" fmla="*/ 2185987 w 2229113"/>
                <a:gd name="connsiteY6" fmla="*/ 10043 h 563347"/>
                <a:gd name="connsiteX7" fmla="*/ 1712401 w 2229113"/>
                <a:gd name="connsiteY7" fmla="*/ 537045 h 563347"/>
                <a:gd name="connsiteX8" fmla="*/ 283590 w 2229113"/>
                <a:gd name="connsiteY8" fmla="*/ 548489 h 563347"/>
                <a:gd name="connsiteX0" fmla="*/ 285750 w 2227176"/>
                <a:gd name="connsiteY0" fmla="*/ 552557 h 565671"/>
                <a:gd name="connsiteX1" fmla="*/ 79375 w 2227176"/>
                <a:gd name="connsiteY1" fmla="*/ 505088 h 565671"/>
                <a:gd name="connsiteX2" fmla="*/ 0 w 2227176"/>
                <a:gd name="connsiteY2" fmla="*/ 421428 h 565671"/>
                <a:gd name="connsiteX3" fmla="*/ 468313 w 2227176"/>
                <a:gd name="connsiteY3" fmla="*/ 234170 h 565671"/>
                <a:gd name="connsiteX4" fmla="*/ 1281113 w 2227176"/>
                <a:gd name="connsiteY4" fmla="*/ 253375 h 565671"/>
                <a:gd name="connsiteX5" fmla="*/ 1628188 w 2227176"/>
                <a:gd name="connsiteY5" fmla="*/ 324321 h 565671"/>
                <a:gd name="connsiteX6" fmla="*/ 2185987 w 2227176"/>
                <a:gd name="connsiteY6" fmla="*/ 12367 h 565671"/>
                <a:gd name="connsiteX7" fmla="*/ 1712401 w 2227176"/>
                <a:gd name="connsiteY7" fmla="*/ 539369 h 565671"/>
                <a:gd name="connsiteX8" fmla="*/ 283590 w 2227176"/>
                <a:gd name="connsiteY8" fmla="*/ 550813 h 565671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281113 w 2186480"/>
                <a:gd name="connsiteY4" fmla="*/ 250811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276701 w 2186480"/>
                <a:gd name="connsiteY4" fmla="*/ 231977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276701 w 2186480"/>
                <a:gd name="connsiteY4" fmla="*/ 231977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186480"/>
                <a:gd name="connsiteY0" fmla="*/ 549993 h 563107"/>
                <a:gd name="connsiteX1" fmla="*/ 79375 w 2186480"/>
                <a:gd name="connsiteY1" fmla="*/ 502524 h 563107"/>
                <a:gd name="connsiteX2" fmla="*/ 0 w 2186480"/>
                <a:gd name="connsiteY2" fmla="*/ 418864 h 563107"/>
                <a:gd name="connsiteX3" fmla="*/ 468313 w 2186480"/>
                <a:gd name="connsiteY3" fmla="*/ 231606 h 563107"/>
                <a:gd name="connsiteX4" fmla="*/ 1330877 w 2186480"/>
                <a:gd name="connsiteY4" fmla="*/ 238182 h 563107"/>
                <a:gd name="connsiteX5" fmla="*/ 1627197 w 2186480"/>
                <a:gd name="connsiteY5" fmla="*/ 297066 h 563107"/>
                <a:gd name="connsiteX6" fmla="*/ 2185987 w 2186480"/>
                <a:gd name="connsiteY6" fmla="*/ 9803 h 563107"/>
                <a:gd name="connsiteX7" fmla="*/ 1712401 w 2186480"/>
                <a:gd name="connsiteY7" fmla="*/ 536805 h 563107"/>
                <a:gd name="connsiteX8" fmla="*/ 283590 w 2186480"/>
                <a:gd name="connsiteY8" fmla="*/ 548249 h 563107"/>
                <a:gd name="connsiteX0" fmla="*/ 285750 w 2218630"/>
                <a:gd name="connsiteY0" fmla="*/ 569740 h 582854"/>
                <a:gd name="connsiteX1" fmla="*/ 79375 w 2218630"/>
                <a:gd name="connsiteY1" fmla="*/ 522271 h 582854"/>
                <a:gd name="connsiteX2" fmla="*/ 0 w 2218630"/>
                <a:gd name="connsiteY2" fmla="*/ 438611 h 582854"/>
                <a:gd name="connsiteX3" fmla="*/ 468313 w 2218630"/>
                <a:gd name="connsiteY3" fmla="*/ 251353 h 582854"/>
                <a:gd name="connsiteX4" fmla="*/ 1330877 w 2218630"/>
                <a:gd name="connsiteY4" fmla="*/ 257929 h 582854"/>
                <a:gd name="connsiteX5" fmla="*/ 1627197 w 2218630"/>
                <a:gd name="connsiteY5" fmla="*/ 316813 h 582854"/>
                <a:gd name="connsiteX6" fmla="*/ 2218184 w 2218630"/>
                <a:gd name="connsiteY6" fmla="*/ 8499 h 582854"/>
                <a:gd name="connsiteX7" fmla="*/ 1712401 w 2218630"/>
                <a:gd name="connsiteY7" fmla="*/ 556552 h 582854"/>
                <a:gd name="connsiteX8" fmla="*/ 283590 w 2218630"/>
                <a:gd name="connsiteY8" fmla="*/ 567996 h 582854"/>
                <a:gd name="connsiteX0" fmla="*/ 285750 w 2322122"/>
                <a:gd name="connsiteY0" fmla="*/ 595467 h 608581"/>
                <a:gd name="connsiteX1" fmla="*/ 79375 w 2322122"/>
                <a:gd name="connsiteY1" fmla="*/ 547998 h 608581"/>
                <a:gd name="connsiteX2" fmla="*/ 0 w 2322122"/>
                <a:gd name="connsiteY2" fmla="*/ 464338 h 608581"/>
                <a:gd name="connsiteX3" fmla="*/ 468313 w 2322122"/>
                <a:gd name="connsiteY3" fmla="*/ 277080 h 608581"/>
                <a:gd name="connsiteX4" fmla="*/ 1330877 w 2322122"/>
                <a:gd name="connsiteY4" fmla="*/ 283656 h 608581"/>
                <a:gd name="connsiteX5" fmla="*/ 1627197 w 2322122"/>
                <a:gd name="connsiteY5" fmla="*/ 342540 h 608581"/>
                <a:gd name="connsiteX6" fmla="*/ 2218184 w 2322122"/>
                <a:gd name="connsiteY6" fmla="*/ 34226 h 608581"/>
                <a:gd name="connsiteX7" fmla="*/ 1712401 w 2322122"/>
                <a:gd name="connsiteY7" fmla="*/ 582279 h 608581"/>
                <a:gd name="connsiteX8" fmla="*/ 283590 w 2322122"/>
                <a:gd name="connsiteY8" fmla="*/ 593723 h 608581"/>
                <a:gd name="connsiteX0" fmla="*/ 285750 w 2322122"/>
                <a:gd name="connsiteY0" fmla="*/ 595467 h 608581"/>
                <a:gd name="connsiteX1" fmla="*/ 79375 w 2322122"/>
                <a:gd name="connsiteY1" fmla="*/ 547998 h 608581"/>
                <a:gd name="connsiteX2" fmla="*/ 0 w 2322122"/>
                <a:gd name="connsiteY2" fmla="*/ 464338 h 608581"/>
                <a:gd name="connsiteX3" fmla="*/ 468313 w 2322122"/>
                <a:gd name="connsiteY3" fmla="*/ 277080 h 608581"/>
                <a:gd name="connsiteX4" fmla="*/ 1330877 w 2322122"/>
                <a:gd name="connsiteY4" fmla="*/ 283656 h 608581"/>
                <a:gd name="connsiteX5" fmla="*/ 1627197 w 2322122"/>
                <a:gd name="connsiteY5" fmla="*/ 342540 h 608581"/>
                <a:gd name="connsiteX6" fmla="*/ 2218184 w 2322122"/>
                <a:gd name="connsiteY6" fmla="*/ 34226 h 608581"/>
                <a:gd name="connsiteX7" fmla="*/ 1712401 w 2322122"/>
                <a:gd name="connsiteY7" fmla="*/ 582279 h 608581"/>
                <a:gd name="connsiteX8" fmla="*/ 283590 w 2322122"/>
                <a:gd name="connsiteY8" fmla="*/ 593723 h 608581"/>
                <a:gd name="connsiteX0" fmla="*/ 285750 w 2322122"/>
                <a:gd name="connsiteY0" fmla="*/ 595467 h 608581"/>
                <a:gd name="connsiteX1" fmla="*/ 79375 w 2322122"/>
                <a:gd name="connsiteY1" fmla="*/ 547998 h 608581"/>
                <a:gd name="connsiteX2" fmla="*/ 0 w 2322122"/>
                <a:gd name="connsiteY2" fmla="*/ 464338 h 608581"/>
                <a:gd name="connsiteX3" fmla="*/ 468313 w 2322122"/>
                <a:gd name="connsiteY3" fmla="*/ 277080 h 608581"/>
                <a:gd name="connsiteX4" fmla="*/ 1330877 w 2322122"/>
                <a:gd name="connsiteY4" fmla="*/ 283656 h 608581"/>
                <a:gd name="connsiteX5" fmla="*/ 1627197 w 2322122"/>
                <a:gd name="connsiteY5" fmla="*/ 342540 h 608581"/>
                <a:gd name="connsiteX6" fmla="*/ 2218184 w 2322122"/>
                <a:gd name="connsiteY6" fmla="*/ 34226 h 608581"/>
                <a:gd name="connsiteX7" fmla="*/ 1712401 w 2322122"/>
                <a:gd name="connsiteY7" fmla="*/ 582279 h 608581"/>
                <a:gd name="connsiteX8" fmla="*/ 283590 w 2322122"/>
                <a:gd name="connsiteY8" fmla="*/ 593723 h 608581"/>
                <a:gd name="connsiteX0" fmla="*/ 285750 w 2421604"/>
                <a:gd name="connsiteY0" fmla="*/ 500439 h 513553"/>
                <a:gd name="connsiteX1" fmla="*/ 79375 w 2421604"/>
                <a:gd name="connsiteY1" fmla="*/ 452970 h 513553"/>
                <a:gd name="connsiteX2" fmla="*/ 0 w 2421604"/>
                <a:gd name="connsiteY2" fmla="*/ 369310 h 513553"/>
                <a:gd name="connsiteX3" fmla="*/ 468313 w 2421604"/>
                <a:gd name="connsiteY3" fmla="*/ 182052 h 513553"/>
                <a:gd name="connsiteX4" fmla="*/ 1330877 w 2421604"/>
                <a:gd name="connsiteY4" fmla="*/ 188628 h 513553"/>
                <a:gd name="connsiteX5" fmla="*/ 1627197 w 2421604"/>
                <a:gd name="connsiteY5" fmla="*/ 247512 h 513553"/>
                <a:gd name="connsiteX6" fmla="*/ 2328436 w 2421604"/>
                <a:gd name="connsiteY6" fmla="*/ 40027 h 513553"/>
                <a:gd name="connsiteX7" fmla="*/ 1712401 w 2421604"/>
                <a:gd name="connsiteY7" fmla="*/ 487251 h 513553"/>
                <a:gd name="connsiteX8" fmla="*/ 283590 w 2421604"/>
                <a:gd name="connsiteY8" fmla="*/ 498695 h 513553"/>
                <a:gd name="connsiteX0" fmla="*/ 285750 w 2421604"/>
                <a:gd name="connsiteY0" fmla="*/ 500439 h 513553"/>
                <a:gd name="connsiteX1" fmla="*/ 79375 w 2421604"/>
                <a:gd name="connsiteY1" fmla="*/ 452970 h 513553"/>
                <a:gd name="connsiteX2" fmla="*/ 0 w 2421604"/>
                <a:gd name="connsiteY2" fmla="*/ 369310 h 513553"/>
                <a:gd name="connsiteX3" fmla="*/ 468313 w 2421604"/>
                <a:gd name="connsiteY3" fmla="*/ 182052 h 513553"/>
                <a:gd name="connsiteX4" fmla="*/ 1330877 w 2421604"/>
                <a:gd name="connsiteY4" fmla="*/ 188628 h 513553"/>
                <a:gd name="connsiteX5" fmla="*/ 1627197 w 2421604"/>
                <a:gd name="connsiteY5" fmla="*/ 247512 h 513553"/>
                <a:gd name="connsiteX6" fmla="*/ 2328436 w 2421604"/>
                <a:gd name="connsiteY6" fmla="*/ 40027 h 513553"/>
                <a:gd name="connsiteX7" fmla="*/ 1712401 w 2421604"/>
                <a:gd name="connsiteY7" fmla="*/ 487251 h 513553"/>
                <a:gd name="connsiteX8" fmla="*/ 283590 w 2421604"/>
                <a:gd name="connsiteY8" fmla="*/ 498695 h 513553"/>
                <a:gd name="connsiteX0" fmla="*/ 285750 w 2427786"/>
                <a:gd name="connsiteY0" fmla="*/ 465898 h 479012"/>
                <a:gd name="connsiteX1" fmla="*/ 79375 w 2427786"/>
                <a:gd name="connsiteY1" fmla="*/ 418429 h 479012"/>
                <a:gd name="connsiteX2" fmla="*/ 0 w 2427786"/>
                <a:gd name="connsiteY2" fmla="*/ 334769 h 479012"/>
                <a:gd name="connsiteX3" fmla="*/ 468313 w 2427786"/>
                <a:gd name="connsiteY3" fmla="*/ 147511 h 479012"/>
                <a:gd name="connsiteX4" fmla="*/ 1330877 w 2427786"/>
                <a:gd name="connsiteY4" fmla="*/ 154087 h 479012"/>
                <a:gd name="connsiteX5" fmla="*/ 1627197 w 2427786"/>
                <a:gd name="connsiteY5" fmla="*/ 212971 h 479012"/>
                <a:gd name="connsiteX6" fmla="*/ 2328436 w 2427786"/>
                <a:gd name="connsiteY6" fmla="*/ 5486 h 479012"/>
                <a:gd name="connsiteX7" fmla="*/ 1712401 w 2427786"/>
                <a:gd name="connsiteY7" fmla="*/ 452710 h 479012"/>
                <a:gd name="connsiteX8" fmla="*/ 283590 w 2427786"/>
                <a:gd name="connsiteY8" fmla="*/ 464154 h 479012"/>
                <a:gd name="connsiteX0" fmla="*/ 285750 w 2508367"/>
                <a:gd name="connsiteY0" fmla="*/ 497957 h 511071"/>
                <a:gd name="connsiteX1" fmla="*/ 79375 w 2508367"/>
                <a:gd name="connsiteY1" fmla="*/ 450488 h 511071"/>
                <a:gd name="connsiteX2" fmla="*/ 0 w 2508367"/>
                <a:gd name="connsiteY2" fmla="*/ 366828 h 511071"/>
                <a:gd name="connsiteX3" fmla="*/ 468313 w 2508367"/>
                <a:gd name="connsiteY3" fmla="*/ 179570 h 511071"/>
                <a:gd name="connsiteX4" fmla="*/ 1330877 w 2508367"/>
                <a:gd name="connsiteY4" fmla="*/ 186146 h 511071"/>
                <a:gd name="connsiteX5" fmla="*/ 1627197 w 2508367"/>
                <a:gd name="connsiteY5" fmla="*/ 245030 h 511071"/>
                <a:gd name="connsiteX6" fmla="*/ 2328436 w 2508367"/>
                <a:gd name="connsiteY6" fmla="*/ 37545 h 511071"/>
                <a:gd name="connsiteX7" fmla="*/ 1712401 w 2508367"/>
                <a:gd name="connsiteY7" fmla="*/ 484769 h 511071"/>
                <a:gd name="connsiteX8" fmla="*/ 283590 w 2508367"/>
                <a:gd name="connsiteY8" fmla="*/ 496213 h 511071"/>
                <a:gd name="connsiteX0" fmla="*/ 285750 w 2447581"/>
                <a:gd name="connsiteY0" fmla="*/ 474658 h 487772"/>
                <a:gd name="connsiteX1" fmla="*/ 79375 w 2447581"/>
                <a:gd name="connsiteY1" fmla="*/ 427189 h 487772"/>
                <a:gd name="connsiteX2" fmla="*/ 0 w 2447581"/>
                <a:gd name="connsiteY2" fmla="*/ 343529 h 487772"/>
                <a:gd name="connsiteX3" fmla="*/ 468313 w 2447581"/>
                <a:gd name="connsiteY3" fmla="*/ 156271 h 487772"/>
                <a:gd name="connsiteX4" fmla="*/ 1330877 w 2447581"/>
                <a:gd name="connsiteY4" fmla="*/ 162847 h 487772"/>
                <a:gd name="connsiteX5" fmla="*/ 1627197 w 2447581"/>
                <a:gd name="connsiteY5" fmla="*/ 221731 h 487772"/>
                <a:gd name="connsiteX6" fmla="*/ 2328436 w 2447581"/>
                <a:gd name="connsiteY6" fmla="*/ 14246 h 487772"/>
                <a:gd name="connsiteX7" fmla="*/ 1712401 w 2447581"/>
                <a:gd name="connsiteY7" fmla="*/ 461470 h 487772"/>
                <a:gd name="connsiteX8" fmla="*/ 283590 w 2447581"/>
                <a:gd name="connsiteY8" fmla="*/ 472914 h 487772"/>
                <a:gd name="connsiteX0" fmla="*/ 285750 w 2403590"/>
                <a:gd name="connsiteY0" fmla="*/ 470406 h 483520"/>
                <a:gd name="connsiteX1" fmla="*/ 79375 w 2403590"/>
                <a:gd name="connsiteY1" fmla="*/ 422937 h 483520"/>
                <a:gd name="connsiteX2" fmla="*/ 0 w 2403590"/>
                <a:gd name="connsiteY2" fmla="*/ 339277 h 483520"/>
                <a:gd name="connsiteX3" fmla="*/ 468313 w 2403590"/>
                <a:gd name="connsiteY3" fmla="*/ 152019 h 483520"/>
                <a:gd name="connsiteX4" fmla="*/ 1330877 w 2403590"/>
                <a:gd name="connsiteY4" fmla="*/ 158595 h 483520"/>
                <a:gd name="connsiteX5" fmla="*/ 1627197 w 2403590"/>
                <a:gd name="connsiteY5" fmla="*/ 217479 h 483520"/>
                <a:gd name="connsiteX6" fmla="*/ 2328436 w 2403590"/>
                <a:gd name="connsiteY6" fmla="*/ 9994 h 483520"/>
                <a:gd name="connsiteX7" fmla="*/ 1712401 w 2403590"/>
                <a:gd name="connsiteY7" fmla="*/ 457218 h 483520"/>
                <a:gd name="connsiteX8" fmla="*/ 283590 w 2403590"/>
                <a:gd name="connsiteY8" fmla="*/ 468662 h 483520"/>
                <a:gd name="connsiteX0" fmla="*/ 285750 w 2409212"/>
                <a:gd name="connsiteY0" fmla="*/ 470538 h 483652"/>
                <a:gd name="connsiteX1" fmla="*/ 79375 w 2409212"/>
                <a:gd name="connsiteY1" fmla="*/ 423069 h 483652"/>
                <a:gd name="connsiteX2" fmla="*/ 0 w 2409212"/>
                <a:gd name="connsiteY2" fmla="*/ 339409 h 483652"/>
                <a:gd name="connsiteX3" fmla="*/ 468313 w 2409212"/>
                <a:gd name="connsiteY3" fmla="*/ 152151 h 483652"/>
                <a:gd name="connsiteX4" fmla="*/ 1330877 w 2409212"/>
                <a:gd name="connsiteY4" fmla="*/ 158727 h 483652"/>
                <a:gd name="connsiteX5" fmla="*/ 1627197 w 2409212"/>
                <a:gd name="connsiteY5" fmla="*/ 217611 h 483652"/>
                <a:gd name="connsiteX6" fmla="*/ 2328436 w 2409212"/>
                <a:gd name="connsiteY6" fmla="*/ 10126 h 483652"/>
                <a:gd name="connsiteX7" fmla="*/ 1712401 w 2409212"/>
                <a:gd name="connsiteY7" fmla="*/ 457350 h 483652"/>
                <a:gd name="connsiteX8" fmla="*/ 283590 w 2409212"/>
                <a:gd name="connsiteY8" fmla="*/ 468794 h 483652"/>
                <a:gd name="connsiteX0" fmla="*/ 285750 w 2397153"/>
                <a:gd name="connsiteY0" fmla="*/ 467645 h 480759"/>
                <a:gd name="connsiteX1" fmla="*/ 79375 w 2397153"/>
                <a:gd name="connsiteY1" fmla="*/ 420176 h 480759"/>
                <a:gd name="connsiteX2" fmla="*/ 0 w 2397153"/>
                <a:gd name="connsiteY2" fmla="*/ 336516 h 480759"/>
                <a:gd name="connsiteX3" fmla="*/ 468313 w 2397153"/>
                <a:gd name="connsiteY3" fmla="*/ 149258 h 480759"/>
                <a:gd name="connsiteX4" fmla="*/ 1330877 w 2397153"/>
                <a:gd name="connsiteY4" fmla="*/ 155834 h 480759"/>
                <a:gd name="connsiteX5" fmla="*/ 1627197 w 2397153"/>
                <a:gd name="connsiteY5" fmla="*/ 214718 h 480759"/>
                <a:gd name="connsiteX6" fmla="*/ 2328436 w 2397153"/>
                <a:gd name="connsiteY6" fmla="*/ 7233 h 480759"/>
                <a:gd name="connsiteX7" fmla="*/ 1712401 w 2397153"/>
                <a:gd name="connsiteY7" fmla="*/ 454457 h 480759"/>
                <a:gd name="connsiteX8" fmla="*/ 283590 w 2397153"/>
                <a:gd name="connsiteY8" fmla="*/ 465901 h 480759"/>
                <a:gd name="connsiteX0" fmla="*/ 285750 w 2397153"/>
                <a:gd name="connsiteY0" fmla="*/ 467645 h 480759"/>
                <a:gd name="connsiteX1" fmla="*/ 79375 w 2397153"/>
                <a:gd name="connsiteY1" fmla="*/ 420176 h 480759"/>
                <a:gd name="connsiteX2" fmla="*/ 0 w 2397153"/>
                <a:gd name="connsiteY2" fmla="*/ 336516 h 480759"/>
                <a:gd name="connsiteX3" fmla="*/ 468313 w 2397153"/>
                <a:gd name="connsiteY3" fmla="*/ 149258 h 480759"/>
                <a:gd name="connsiteX4" fmla="*/ 1330877 w 2397153"/>
                <a:gd name="connsiteY4" fmla="*/ 155834 h 480759"/>
                <a:gd name="connsiteX5" fmla="*/ 1627197 w 2397153"/>
                <a:gd name="connsiteY5" fmla="*/ 214718 h 480759"/>
                <a:gd name="connsiteX6" fmla="*/ 2328436 w 2397153"/>
                <a:gd name="connsiteY6" fmla="*/ 7233 h 480759"/>
                <a:gd name="connsiteX7" fmla="*/ 1712401 w 2397153"/>
                <a:gd name="connsiteY7" fmla="*/ 454457 h 480759"/>
                <a:gd name="connsiteX8" fmla="*/ 283590 w 2397153"/>
                <a:gd name="connsiteY8" fmla="*/ 465901 h 480759"/>
                <a:gd name="connsiteX0" fmla="*/ 285750 w 2293840"/>
                <a:gd name="connsiteY0" fmla="*/ 415593 h 428707"/>
                <a:gd name="connsiteX1" fmla="*/ 79375 w 2293840"/>
                <a:gd name="connsiteY1" fmla="*/ 368124 h 428707"/>
                <a:gd name="connsiteX2" fmla="*/ 0 w 2293840"/>
                <a:gd name="connsiteY2" fmla="*/ 284464 h 428707"/>
                <a:gd name="connsiteX3" fmla="*/ 468313 w 2293840"/>
                <a:gd name="connsiteY3" fmla="*/ 97206 h 428707"/>
                <a:gd name="connsiteX4" fmla="*/ 1330877 w 2293840"/>
                <a:gd name="connsiteY4" fmla="*/ 103782 h 428707"/>
                <a:gd name="connsiteX5" fmla="*/ 1627197 w 2293840"/>
                <a:gd name="connsiteY5" fmla="*/ 162666 h 428707"/>
                <a:gd name="connsiteX6" fmla="*/ 2214645 w 2293840"/>
                <a:gd name="connsiteY6" fmla="*/ 8393 h 428707"/>
                <a:gd name="connsiteX7" fmla="*/ 1712401 w 2293840"/>
                <a:gd name="connsiteY7" fmla="*/ 402405 h 428707"/>
                <a:gd name="connsiteX8" fmla="*/ 283590 w 2293840"/>
                <a:gd name="connsiteY8" fmla="*/ 413849 h 428707"/>
                <a:gd name="connsiteX0" fmla="*/ 285750 w 2293840"/>
                <a:gd name="connsiteY0" fmla="*/ 415593 h 428707"/>
                <a:gd name="connsiteX1" fmla="*/ 79375 w 2293840"/>
                <a:gd name="connsiteY1" fmla="*/ 368124 h 428707"/>
                <a:gd name="connsiteX2" fmla="*/ 0 w 2293840"/>
                <a:gd name="connsiteY2" fmla="*/ 284464 h 428707"/>
                <a:gd name="connsiteX3" fmla="*/ 468313 w 2293840"/>
                <a:gd name="connsiteY3" fmla="*/ 97206 h 428707"/>
                <a:gd name="connsiteX4" fmla="*/ 1330877 w 2293840"/>
                <a:gd name="connsiteY4" fmla="*/ 103782 h 428707"/>
                <a:gd name="connsiteX5" fmla="*/ 1627197 w 2293840"/>
                <a:gd name="connsiteY5" fmla="*/ 162666 h 428707"/>
                <a:gd name="connsiteX6" fmla="*/ 2214645 w 2293840"/>
                <a:gd name="connsiteY6" fmla="*/ 8393 h 428707"/>
                <a:gd name="connsiteX7" fmla="*/ 1712401 w 2293840"/>
                <a:gd name="connsiteY7" fmla="*/ 402405 h 428707"/>
                <a:gd name="connsiteX8" fmla="*/ 283590 w 2293840"/>
                <a:gd name="connsiteY8" fmla="*/ 413849 h 42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3840" h="428707">
                  <a:moveTo>
                    <a:pt x="285750" y="415593"/>
                  </a:moveTo>
                  <a:cubicBezTo>
                    <a:pt x="125412" y="384636"/>
                    <a:pt x="118585" y="389979"/>
                    <a:pt x="79375" y="368124"/>
                  </a:cubicBezTo>
                  <a:cubicBezTo>
                    <a:pt x="40165" y="346269"/>
                    <a:pt x="19215" y="353587"/>
                    <a:pt x="0" y="284464"/>
                  </a:cubicBezTo>
                  <a:cubicBezTo>
                    <a:pt x="25196" y="190860"/>
                    <a:pt x="246500" y="127320"/>
                    <a:pt x="468313" y="97206"/>
                  </a:cubicBezTo>
                  <a:cubicBezTo>
                    <a:pt x="690126" y="67092"/>
                    <a:pt x="1114119" y="73921"/>
                    <a:pt x="1330877" y="103782"/>
                  </a:cubicBezTo>
                  <a:cubicBezTo>
                    <a:pt x="1547635" y="133643"/>
                    <a:pt x="1263467" y="80276"/>
                    <a:pt x="1627197" y="162666"/>
                  </a:cubicBezTo>
                  <a:cubicBezTo>
                    <a:pt x="1933551" y="74858"/>
                    <a:pt x="1938628" y="68778"/>
                    <a:pt x="2214645" y="8393"/>
                  </a:cubicBezTo>
                  <a:cubicBezTo>
                    <a:pt x="2490662" y="-51992"/>
                    <a:pt x="1977344" y="227335"/>
                    <a:pt x="1712401" y="402405"/>
                  </a:cubicBezTo>
                  <a:cubicBezTo>
                    <a:pt x="1637490" y="418020"/>
                    <a:pt x="498129" y="446149"/>
                    <a:pt x="283590" y="413849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sp>
          <p:nvSpPr>
            <p:cNvPr id="39" name="Arc 38"/>
            <p:cNvSpPr/>
            <p:nvPr/>
          </p:nvSpPr>
          <p:spPr>
            <a:xfrm rot="13927283">
              <a:off x="5642707" y="1913768"/>
              <a:ext cx="337513" cy="32916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/>
          <p:cNvGrpSpPr/>
          <p:nvPr/>
        </p:nvGrpSpPr>
        <p:grpSpPr>
          <a:xfrm rot="640929">
            <a:off x="5150537" y="1208942"/>
            <a:ext cx="2485712" cy="736586"/>
            <a:chOff x="3912029" y="1604423"/>
            <a:chExt cx="2485712" cy="736586"/>
          </a:xfrm>
        </p:grpSpPr>
        <p:sp>
          <p:nvSpPr>
            <p:cNvPr id="29" name="Freeform 28"/>
            <p:cNvSpPr/>
            <p:nvPr/>
          </p:nvSpPr>
          <p:spPr>
            <a:xfrm rot="164228">
              <a:off x="3912029" y="1604423"/>
              <a:ext cx="2485712" cy="736586"/>
            </a:xfrm>
            <a:custGeom>
              <a:avLst/>
              <a:gdLst>
                <a:gd name="connsiteX0" fmla="*/ 323904 w 2346350"/>
                <a:gd name="connsiteY0" fmla="*/ 309272 h 318836"/>
                <a:gd name="connsiteX1" fmla="*/ 54 w 2346350"/>
                <a:gd name="connsiteY1" fmla="*/ 204497 h 318836"/>
                <a:gd name="connsiteX2" fmla="*/ 304854 w 2346350"/>
                <a:gd name="connsiteY2" fmla="*/ 52097 h 318836"/>
                <a:gd name="connsiteX3" fmla="*/ 1038279 w 2346350"/>
                <a:gd name="connsiteY3" fmla="*/ 13997 h 318836"/>
                <a:gd name="connsiteX4" fmla="*/ 2324154 w 2346350"/>
                <a:gd name="connsiteY4" fmla="*/ 271172 h 318836"/>
                <a:gd name="connsiteX5" fmla="*/ 1886004 w 2346350"/>
                <a:gd name="connsiteY5" fmla="*/ 318797 h 318836"/>
                <a:gd name="connsiteX0" fmla="*/ 257175 w 2279621"/>
                <a:gd name="connsiteY0" fmla="*/ 309272 h 318836"/>
                <a:gd name="connsiteX1" fmla="*/ 0 w 2279621"/>
                <a:gd name="connsiteY1" fmla="*/ 204497 h 318836"/>
                <a:gd name="connsiteX2" fmla="*/ 238125 w 2279621"/>
                <a:gd name="connsiteY2" fmla="*/ 52097 h 318836"/>
                <a:gd name="connsiteX3" fmla="*/ 971550 w 2279621"/>
                <a:gd name="connsiteY3" fmla="*/ 13997 h 318836"/>
                <a:gd name="connsiteX4" fmla="*/ 2257425 w 2279621"/>
                <a:gd name="connsiteY4" fmla="*/ 271172 h 318836"/>
                <a:gd name="connsiteX5" fmla="*/ 1819275 w 2279621"/>
                <a:gd name="connsiteY5" fmla="*/ 318797 h 318836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316485 w 2338931"/>
                <a:gd name="connsiteY0" fmla="*/ 308085 h 317649"/>
                <a:gd name="connsiteX1" fmla="*/ 59310 w 2338931"/>
                <a:gd name="connsiteY1" fmla="*/ 203310 h 317649"/>
                <a:gd name="connsiteX2" fmla="*/ 18035 w 2338931"/>
                <a:gd name="connsiteY2" fmla="*/ 156118 h 317649"/>
                <a:gd name="connsiteX3" fmla="*/ 297435 w 2338931"/>
                <a:gd name="connsiteY3" fmla="*/ 50910 h 317649"/>
                <a:gd name="connsiteX4" fmla="*/ 1030860 w 2338931"/>
                <a:gd name="connsiteY4" fmla="*/ 12810 h 317649"/>
                <a:gd name="connsiteX5" fmla="*/ 2316735 w 2338931"/>
                <a:gd name="connsiteY5" fmla="*/ 269985 h 317649"/>
                <a:gd name="connsiteX6" fmla="*/ 1878585 w 2338931"/>
                <a:gd name="connsiteY6" fmla="*/ 317610 h 317649"/>
                <a:gd name="connsiteX0" fmla="*/ 311814 w 2334260"/>
                <a:gd name="connsiteY0" fmla="*/ 308085 h 317649"/>
                <a:gd name="connsiteX1" fmla="*/ 80039 w 2334260"/>
                <a:gd name="connsiteY1" fmla="*/ 260616 h 317649"/>
                <a:gd name="connsiteX2" fmla="*/ 13364 w 2334260"/>
                <a:gd name="connsiteY2" fmla="*/ 156118 h 317649"/>
                <a:gd name="connsiteX3" fmla="*/ 292764 w 2334260"/>
                <a:gd name="connsiteY3" fmla="*/ 50910 h 317649"/>
                <a:gd name="connsiteX4" fmla="*/ 1026189 w 2334260"/>
                <a:gd name="connsiteY4" fmla="*/ 12810 h 317649"/>
                <a:gd name="connsiteX5" fmla="*/ 2312064 w 2334260"/>
                <a:gd name="connsiteY5" fmla="*/ 269985 h 317649"/>
                <a:gd name="connsiteX6" fmla="*/ 1873914 w 2334260"/>
                <a:gd name="connsiteY6" fmla="*/ 317610 h 317649"/>
                <a:gd name="connsiteX0" fmla="*/ 280272 w 2302718"/>
                <a:gd name="connsiteY0" fmla="*/ 308332 h 317896"/>
                <a:gd name="connsiteX1" fmla="*/ 48497 w 2302718"/>
                <a:gd name="connsiteY1" fmla="*/ 260863 h 317896"/>
                <a:gd name="connsiteX2" fmla="*/ 19922 w 2302718"/>
                <a:gd name="connsiteY2" fmla="*/ 166784 h 317896"/>
                <a:gd name="connsiteX3" fmla="*/ 261222 w 2302718"/>
                <a:gd name="connsiteY3" fmla="*/ 51157 h 317896"/>
                <a:gd name="connsiteX4" fmla="*/ 994647 w 2302718"/>
                <a:gd name="connsiteY4" fmla="*/ 13057 h 317896"/>
                <a:gd name="connsiteX5" fmla="*/ 2280522 w 2302718"/>
                <a:gd name="connsiteY5" fmla="*/ 270232 h 317896"/>
                <a:gd name="connsiteX6" fmla="*/ 1842372 w 2302718"/>
                <a:gd name="connsiteY6" fmla="*/ 317857 h 317896"/>
                <a:gd name="connsiteX0" fmla="*/ 300807 w 2323253"/>
                <a:gd name="connsiteY0" fmla="*/ 308589 h 318153"/>
                <a:gd name="connsiteX1" fmla="*/ 69032 w 2323253"/>
                <a:gd name="connsiteY1" fmla="*/ 261120 h 318153"/>
                <a:gd name="connsiteX2" fmla="*/ 15057 w 2323253"/>
                <a:gd name="connsiteY2" fmla="*/ 177460 h 318153"/>
                <a:gd name="connsiteX3" fmla="*/ 281757 w 2323253"/>
                <a:gd name="connsiteY3" fmla="*/ 51414 h 318153"/>
                <a:gd name="connsiteX4" fmla="*/ 1015182 w 2323253"/>
                <a:gd name="connsiteY4" fmla="*/ 13314 h 318153"/>
                <a:gd name="connsiteX5" fmla="*/ 2301057 w 2323253"/>
                <a:gd name="connsiteY5" fmla="*/ 270489 h 318153"/>
                <a:gd name="connsiteX6" fmla="*/ 1862907 w 2323253"/>
                <a:gd name="connsiteY6" fmla="*/ 318114 h 318153"/>
                <a:gd name="connsiteX0" fmla="*/ 297311 w 2319757"/>
                <a:gd name="connsiteY0" fmla="*/ 308589 h 318153"/>
                <a:gd name="connsiteX1" fmla="*/ 90936 w 2319757"/>
                <a:gd name="connsiteY1" fmla="*/ 261120 h 318153"/>
                <a:gd name="connsiteX2" fmla="*/ 11561 w 2319757"/>
                <a:gd name="connsiteY2" fmla="*/ 177460 h 318153"/>
                <a:gd name="connsiteX3" fmla="*/ 278261 w 2319757"/>
                <a:gd name="connsiteY3" fmla="*/ 51414 h 318153"/>
                <a:gd name="connsiteX4" fmla="*/ 1011686 w 2319757"/>
                <a:gd name="connsiteY4" fmla="*/ 13314 h 318153"/>
                <a:gd name="connsiteX5" fmla="*/ 2297561 w 2319757"/>
                <a:gd name="connsiteY5" fmla="*/ 270489 h 318153"/>
                <a:gd name="connsiteX6" fmla="*/ 1859411 w 2319757"/>
                <a:gd name="connsiteY6" fmla="*/ 318114 h 318153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4890 h 324454"/>
                <a:gd name="connsiteX1" fmla="*/ 79375 w 2308196"/>
                <a:gd name="connsiteY1" fmla="*/ 267421 h 324454"/>
                <a:gd name="connsiteX2" fmla="*/ 0 w 2308196"/>
                <a:gd name="connsiteY2" fmla="*/ 183761 h 324454"/>
                <a:gd name="connsiteX3" fmla="*/ 273050 w 2308196"/>
                <a:gd name="connsiteY3" fmla="*/ 31667 h 324454"/>
                <a:gd name="connsiteX4" fmla="*/ 1000125 w 2308196"/>
                <a:gd name="connsiteY4" fmla="*/ 19615 h 324454"/>
                <a:gd name="connsiteX5" fmla="*/ 2286000 w 2308196"/>
                <a:gd name="connsiteY5" fmla="*/ 276790 h 324454"/>
                <a:gd name="connsiteX6" fmla="*/ 1847850 w 2308196"/>
                <a:gd name="connsiteY6" fmla="*/ 324415 h 324454"/>
                <a:gd name="connsiteX0" fmla="*/ 285750 w 2308196"/>
                <a:gd name="connsiteY0" fmla="*/ 318549 h 328113"/>
                <a:gd name="connsiteX1" fmla="*/ 79375 w 2308196"/>
                <a:gd name="connsiteY1" fmla="*/ 271080 h 328113"/>
                <a:gd name="connsiteX2" fmla="*/ 0 w 2308196"/>
                <a:gd name="connsiteY2" fmla="*/ 187420 h 328113"/>
                <a:gd name="connsiteX3" fmla="*/ 273050 w 2308196"/>
                <a:gd name="connsiteY3" fmla="*/ 35326 h 328113"/>
                <a:gd name="connsiteX4" fmla="*/ 1000125 w 2308196"/>
                <a:gd name="connsiteY4" fmla="*/ 23274 h 328113"/>
                <a:gd name="connsiteX5" fmla="*/ 2286000 w 2308196"/>
                <a:gd name="connsiteY5" fmla="*/ 280449 h 328113"/>
                <a:gd name="connsiteX6" fmla="*/ 1847850 w 2308196"/>
                <a:gd name="connsiteY6" fmla="*/ 328074 h 328113"/>
                <a:gd name="connsiteX0" fmla="*/ 285750 w 2333617"/>
                <a:gd name="connsiteY0" fmla="*/ 318549 h 337182"/>
                <a:gd name="connsiteX1" fmla="*/ 79375 w 2333617"/>
                <a:gd name="connsiteY1" fmla="*/ 271080 h 337182"/>
                <a:gd name="connsiteX2" fmla="*/ 0 w 2333617"/>
                <a:gd name="connsiteY2" fmla="*/ 187420 h 337182"/>
                <a:gd name="connsiteX3" fmla="*/ 273050 w 2333617"/>
                <a:gd name="connsiteY3" fmla="*/ 35326 h 337182"/>
                <a:gd name="connsiteX4" fmla="*/ 1000125 w 2333617"/>
                <a:gd name="connsiteY4" fmla="*/ 23274 h 337182"/>
                <a:gd name="connsiteX5" fmla="*/ 2286000 w 2333617"/>
                <a:gd name="connsiteY5" fmla="*/ 280449 h 337182"/>
                <a:gd name="connsiteX6" fmla="*/ 1847850 w 2333617"/>
                <a:gd name="connsiteY6" fmla="*/ 328074 h 337182"/>
                <a:gd name="connsiteX0" fmla="*/ 285750 w 2341387"/>
                <a:gd name="connsiteY0" fmla="*/ 318549 h 339787"/>
                <a:gd name="connsiteX1" fmla="*/ 79375 w 2341387"/>
                <a:gd name="connsiteY1" fmla="*/ 271080 h 339787"/>
                <a:gd name="connsiteX2" fmla="*/ 0 w 2341387"/>
                <a:gd name="connsiteY2" fmla="*/ 187420 h 339787"/>
                <a:gd name="connsiteX3" fmla="*/ 273050 w 2341387"/>
                <a:gd name="connsiteY3" fmla="*/ 35326 h 339787"/>
                <a:gd name="connsiteX4" fmla="*/ 1000125 w 2341387"/>
                <a:gd name="connsiteY4" fmla="*/ 23274 h 339787"/>
                <a:gd name="connsiteX5" fmla="*/ 2286000 w 2341387"/>
                <a:gd name="connsiteY5" fmla="*/ 280449 h 339787"/>
                <a:gd name="connsiteX6" fmla="*/ 2081943 w 2341387"/>
                <a:gd name="connsiteY6" fmla="*/ 337576 h 339787"/>
                <a:gd name="connsiteX7" fmla="*/ 1847850 w 2341387"/>
                <a:gd name="connsiteY7" fmla="*/ 328074 h 339787"/>
                <a:gd name="connsiteX0" fmla="*/ 285750 w 2341387"/>
                <a:gd name="connsiteY0" fmla="*/ 318549 h 337576"/>
                <a:gd name="connsiteX1" fmla="*/ 79375 w 2341387"/>
                <a:gd name="connsiteY1" fmla="*/ 271080 h 337576"/>
                <a:gd name="connsiteX2" fmla="*/ 0 w 2341387"/>
                <a:gd name="connsiteY2" fmla="*/ 187420 h 337576"/>
                <a:gd name="connsiteX3" fmla="*/ 273050 w 2341387"/>
                <a:gd name="connsiteY3" fmla="*/ 35326 h 337576"/>
                <a:gd name="connsiteX4" fmla="*/ 1000125 w 2341387"/>
                <a:gd name="connsiteY4" fmla="*/ 23274 h 337576"/>
                <a:gd name="connsiteX5" fmla="*/ 2286000 w 2341387"/>
                <a:gd name="connsiteY5" fmla="*/ 280449 h 337576"/>
                <a:gd name="connsiteX6" fmla="*/ 2081943 w 2341387"/>
                <a:gd name="connsiteY6" fmla="*/ 337576 h 337576"/>
                <a:gd name="connsiteX7" fmla="*/ 1847850 w 2341387"/>
                <a:gd name="connsiteY7" fmla="*/ 328074 h 337576"/>
                <a:gd name="connsiteX0" fmla="*/ 285750 w 2341387"/>
                <a:gd name="connsiteY0" fmla="*/ 318549 h 328074"/>
                <a:gd name="connsiteX1" fmla="*/ 79375 w 2341387"/>
                <a:gd name="connsiteY1" fmla="*/ 271080 h 328074"/>
                <a:gd name="connsiteX2" fmla="*/ 0 w 2341387"/>
                <a:gd name="connsiteY2" fmla="*/ 187420 h 328074"/>
                <a:gd name="connsiteX3" fmla="*/ 273050 w 2341387"/>
                <a:gd name="connsiteY3" fmla="*/ 35326 h 328074"/>
                <a:gd name="connsiteX4" fmla="*/ 1000125 w 2341387"/>
                <a:gd name="connsiteY4" fmla="*/ 23274 h 328074"/>
                <a:gd name="connsiteX5" fmla="*/ 2286000 w 2341387"/>
                <a:gd name="connsiteY5" fmla="*/ 280449 h 328074"/>
                <a:gd name="connsiteX6" fmla="*/ 2081943 w 2341387"/>
                <a:gd name="connsiteY6" fmla="*/ 326070 h 328074"/>
                <a:gd name="connsiteX7" fmla="*/ 1847850 w 2341387"/>
                <a:gd name="connsiteY7" fmla="*/ 328074 h 328074"/>
                <a:gd name="connsiteX0" fmla="*/ 285750 w 2323053"/>
                <a:gd name="connsiteY0" fmla="*/ 319508 h 329033"/>
                <a:gd name="connsiteX1" fmla="*/ 79375 w 2323053"/>
                <a:gd name="connsiteY1" fmla="*/ 272039 h 329033"/>
                <a:gd name="connsiteX2" fmla="*/ 0 w 2323053"/>
                <a:gd name="connsiteY2" fmla="*/ 188379 h 329033"/>
                <a:gd name="connsiteX3" fmla="*/ 273050 w 2323053"/>
                <a:gd name="connsiteY3" fmla="*/ 36285 h 329033"/>
                <a:gd name="connsiteX4" fmla="*/ 1281113 w 2323053"/>
                <a:gd name="connsiteY4" fmla="*/ 20326 h 329033"/>
                <a:gd name="connsiteX5" fmla="*/ 2286000 w 2323053"/>
                <a:gd name="connsiteY5" fmla="*/ 281408 h 329033"/>
                <a:gd name="connsiteX6" fmla="*/ 2081943 w 2323053"/>
                <a:gd name="connsiteY6" fmla="*/ 327029 h 329033"/>
                <a:gd name="connsiteX7" fmla="*/ 1847850 w 2323053"/>
                <a:gd name="connsiteY7" fmla="*/ 329033 h 329033"/>
                <a:gd name="connsiteX0" fmla="*/ 285750 w 2323053"/>
                <a:gd name="connsiteY0" fmla="*/ 337298 h 346823"/>
                <a:gd name="connsiteX1" fmla="*/ 79375 w 2323053"/>
                <a:gd name="connsiteY1" fmla="*/ 289829 h 346823"/>
                <a:gd name="connsiteX2" fmla="*/ 0 w 2323053"/>
                <a:gd name="connsiteY2" fmla="*/ 206169 h 346823"/>
                <a:gd name="connsiteX3" fmla="*/ 468313 w 2323053"/>
                <a:gd name="connsiteY3" fmla="*/ 18911 h 346823"/>
                <a:gd name="connsiteX4" fmla="*/ 1281113 w 2323053"/>
                <a:gd name="connsiteY4" fmla="*/ 38116 h 346823"/>
                <a:gd name="connsiteX5" fmla="*/ 2286000 w 2323053"/>
                <a:gd name="connsiteY5" fmla="*/ 299198 h 346823"/>
                <a:gd name="connsiteX6" fmla="*/ 2081943 w 2323053"/>
                <a:gd name="connsiteY6" fmla="*/ 344819 h 346823"/>
                <a:gd name="connsiteX7" fmla="*/ 1847850 w 2323053"/>
                <a:gd name="connsiteY7" fmla="*/ 346823 h 346823"/>
                <a:gd name="connsiteX0" fmla="*/ 285750 w 2323053"/>
                <a:gd name="connsiteY0" fmla="*/ 337298 h 344819"/>
                <a:gd name="connsiteX1" fmla="*/ 79375 w 2323053"/>
                <a:gd name="connsiteY1" fmla="*/ 289829 h 344819"/>
                <a:gd name="connsiteX2" fmla="*/ 0 w 2323053"/>
                <a:gd name="connsiteY2" fmla="*/ 206169 h 344819"/>
                <a:gd name="connsiteX3" fmla="*/ 468313 w 2323053"/>
                <a:gd name="connsiteY3" fmla="*/ 18911 h 344819"/>
                <a:gd name="connsiteX4" fmla="*/ 1281113 w 2323053"/>
                <a:gd name="connsiteY4" fmla="*/ 38116 h 344819"/>
                <a:gd name="connsiteX5" fmla="*/ 2286000 w 2323053"/>
                <a:gd name="connsiteY5" fmla="*/ 299198 h 344819"/>
                <a:gd name="connsiteX6" fmla="*/ 2081943 w 2323053"/>
                <a:gd name="connsiteY6" fmla="*/ 344819 h 344819"/>
                <a:gd name="connsiteX7" fmla="*/ 285971 w 2323053"/>
                <a:gd name="connsiteY7" fmla="*/ 335982 h 344819"/>
                <a:gd name="connsiteX0" fmla="*/ 285750 w 2323053"/>
                <a:gd name="connsiteY0" fmla="*/ 336062 h 343583"/>
                <a:gd name="connsiteX1" fmla="*/ 79375 w 2323053"/>
                <a:gd name="connsiteY1" fmla="*/ 288593 h 343583"/>
                <a:gd name="connsiteX2" fmla="*/ 0 w 2323053"/>
                <a:gd name="connsiteY2" fmla="*/ 204933 h 343583"/>
                <a:gd name="connsiteX3" fmla="*/ 468313 w 2323053"/>
                <a:gd name="connsiteY3" fmla="*/ 17675 h 343583"/>
                <a:gd name="connsiteX4" fmla="*/ 1281113 w 2323053"/>
                <a:gd name="connsiteY4" fmla="*/ 36880 h 343583"/>
                <a:gd name="connsiteX5" fmla="*/ 2286000 w 2323053"/>
                <a:gd name="connsiteY5" fmla="*/ 274112 h 343583"/>
                <a:gd name="connsiteX6" fmla="*/ 2081943 w 2323053"/>
                <a:gd name="connsiteY6" fmla="*/ 343583 h 343583"/>
                <a:gd name="connsiteX7" fmla="*/ 285971 w 2323053"/>
                <a:gd name="connsiteY7" fmla="*/ 334746 h 343583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32742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0410 h 336062"/>
                <a:gd name="connsiteX0" fmla="*/ 285750 w 2323053"/>
                <a:gd name="connsiteY0" fmla="*/ 336062 h 339608"/>
                <a:gd name="connsiteX1" fmla="*/ 79375 w 2323053"/>
                <a:gd name="connsiteY1" fmla="*/ 288593 h 339608"/>
                <a:gd name="connsiteX2" fmla="*/ 0 w 2323053"/>
                <a:gd name="connsiteY2" fmla="*/ 204933 h 339608"/>
                <a:gd name="connsiteX3" fmla="*/ 468313 w 2323053"/>
                <a:gd name="connsiteY3" fmla="*/ 17675 h 339608"/>
                <a:gd name="connsiteX4" fmla="*/ 1281113 w 2323053"/>
                <a:gd name="connsiteY4" fmla="*/ 36880 h 339608"/>
                <a:gd name="connsiteX5" fmla="*/ 2286000 w 2323053"/>
                <a:gd name="connsiteY5" fmla="*/ 274112 h 339608"/>
                <a:gd name="connsiteX6" fmla="*/ 2081943 w 2323053"/>
                <a:gd name="connsiteY6" fmla="*/ 324069 h 339608"/>
                <a:gd name="connsiteX7" fmla="*/ 285971 w 2323053"/>
                <a:gd name="connsiteY7" fmla="*/ 330410 h 339608"/>
                <a:gd name="connsiteX0" fmla="*/ 285750 w 2323053"/>
                <a:gd name="connsiteY0" fmla="*/ 336062 h 342076"/>
                <a:gd name="connsiteX1" fmla="*/ 79375 w 2323053"/>
                <a:gd name="connsiteY1" fmla="*/ 288593 h 342076"/>
                <a:gd name="connsiteX2" fmla="*/ 0 w 2323053"/>
                <a:gd name="connsiteY2" fmla="*/ 204933 h 342076"/>
                <a:gd name="connsiteX3" fmla="*/ 468313 w 2323053"/>
                <a:gd name="connsiteY3" fmla="*/ 17675 h 342076"/>
                <a:gd name="connsiteX4" fmla="*/ 1281113 w 2323053"/>
                <a:gd name="connsiteY4" fmla="*/ 36880 h 342076"/>
                <a:gd name="connsiteX5" fmla="*/ 2286000 w 2323053"/>
                <a:gd name="connsiteY5" fmla="*/ 274112 h 342076"/>
                <a:gd name="connsiteX6" fmla="*/ 2081943 w 2323053"/>
                <a:gd name="connsiteY6" fmla="*/ 324069 h 342076"/>
                <a:gd name="connsiteX7" fmla="*/ 283590 w 2323053"/>
                <a:gd name="connsiteY7" fmla="*/ 334318 h 342076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0071 h 336085"/>
                <a:gd name="connsiteX1" fmla="*/ 79375 w 2295648"/>
                <a:gd name="connsiteY1" fmla="*/ 282602 h 336085"/>
                <a:gd name="connsiteX2" fmla="*/ 0 w 2295648"/>
                <a:gd name="connsiteY2" fmla="*/ 198942 h 336085"/>
                <a:gd name="connsiteX3" fmla="*/ 468313 w 2295648"/>
                <a:gd name="connsiteY3" fmla="*/ 11684 h 336085"/>
                <a:gd name="connsiteX4" fmla="*/ 1281113 w 2295648"/>
                <a:gd name="connsiteY4" fmla="*/ 30889 h 336085"/>
                <a:gd name="connsiteX5" fmla="*/ 1759684 w 2295648"/>
                <a:gd name="connsiteY5" fmla="*/ 122167 h 336085"/>
                <a:gd name="connsiteX6" fmla="*/ 2286000 w 2295648"/>
                <a:gd name="connsiteY6" fmla="*/ 268121 h 336085"/>
                <a:gd name="connsiteX7" fmla="*/ 2081943 w 2295648"/>
                <a:gd name="connsiteY7" fmla="*/ 318078 h 336085"/>
                <a:gd name="connsiteX8" fmla="*/ 283590 w 2295648"/>
                <a:gd name="connsiteY8" fmla="*/ 328327 h 336085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648"/>
                <a:gd name="connsiteY0" fmla="*/ 331245 h 337259"/>
                <a:gd name="connsiteX1" fmla="*/ 79375 w 2295648"/>
                <a:gd name="connsiteY1" fmla="*/ 283776 h 337259"/>
                <a:gd name="connsiteX2" fmla="*/ 0 w 2295648"/>
                <a:gd name="connsiteY2" fmla="*/ 200116 h 337259"/>
                <a:gd name="connsiteX3" fmla="*/ 468313 w 2295648"/>
                <a:gd name="connsiteY3" fmla="*/ 12858 h 337259"/>
                <a:gd name="connsiteX4" fmla="*/ 1281113 w 2295648"/>
                <a:gd name="connsiteY4" fmla="*/ 32063 h 337259"/>
                <a:gd name="connsiteX5" fmla="*/ 1759684 w 2295648"/>
                <a:gd name="connsiteY5" fmla="*/ 123341 h 337259"/>
                <a:gd name="connsiteX6" fmla="*/ 2286000 w 2295648"/>
                <a:gd name="connsiteY6" fmla="*/ 269295 h 337259"/>
                <a:gd name="connsiteX7" fmla="*/ 2081943 w 2295648"/>
                <a:gd name="connsiteY7" fmla="*/ 319252 h 337259"/>
                <a:gd name="connsiteX8" fmla="*/ 283590 w 2295648"/>
                <a:gd name="connsiteY8" fmla="*/ 329501 h 337259"/>
                <a:gd name="connsiteX0" fmla="*/ 285750 w 2295408"/>
                <a:gd name="connsiteY0" fmla="*/ 329706 h 335720"/>
                <a:gd name="connsiteX1" fmla="*/ 79375 w 2295408"/>
                <a:gd name="connsiteY1" fmla="*/ 282237 h 335720"/>
                <a:gd name="connsiteX2" fmla="*/ 0 w 2295408"/>
                <a:gd name="connsiteY2" fmla="*/ 198577 h 335720"/>
                <a:gd name="connsiteX3" fmla="*/ 468313 w 2295408"/>
                <a:gd name="connsiteY3" fmla="*/ 11319 h 335720"/>
                <a:gd name="connsiteX4" fmla="*/ 1281113 w 2295408"/>
                <a:gd name="connsiteY4" fmla="*/ 30524 h 335720"/>
                <a:gd name="connsiteX5" fmla="*/ 1764738 w 2295408"/>
                <a:gd name="connsiteY5" fmla="*/ 109892 h 335720"/>
                <a:gd name="connsiteX6" fmla="*/ 2286000 w 2295408"/>
                <a:gd name="connsiteY6" fmla="*/ 267756 h 335720"/>
                <a:gd name="connsiteX7" fmla="*/ 2081943 w 2295408"/>
                <a:gd name="connsiteY7" fmla="*/ 317713 h 335720"/>
                <a:gd name="connsiteX8" fmla="*/ 283590 w 2295408"/>
                <a:gd name="connsiteY8" fmla="*/ 327962 h 335720"/>
                <a:gd name="connsiteX0" fmla="*/ 285750 w 2295408"/>
                <a:gd name="connsiteY0" fmla="*/ 332041 h 338055"/>
                <a:gd name="connsiteX1" fmla="*/ 79375 w 2295408"/>
                <a:gd name="connsiteY1" fmla="*/ 284572 h 338055"/>
                <a:gd name="connsiteX2" fmla="*/ 0 w 2295408"/>
                <a:gd name="connsiteY2" fmla="*/ 200912 h 338055"/>
                <a:gd name="connsiteX3" fmla="*/ 468313 w 2295408"/>
                <a:gd name="connsiteY3" fmla="*/ 13654 h 338055"/>
                <a:gd name="connsiteX4" fmla="*/ 1281113 w 2295408"/>
                <a:gd name="connsiteY4" fmla="*/ 32859 h 338055"/>
                <a:gd name="connsiteX5" fmla="*/ 1764738 w 2295408"/>
                <a:gd name="connsiteY5" fmla="*/ 112227 h 338055"/>
                <a:gd name="connsiteX6" fmla="*/ 2286000 w 2295408"/>
                <a:gd name="connsiteY6" fmla="*/ 270091 h 338055"/>
                <a:gd name="connsiteX7" fmla="*/ 2081943 w 2295408"/>
                <a:gd name="connsiteY7" fmla="*/ 320048 h 338055"/>
                <a:gd name="connsiteX8" fmla="*/ 283590 w 2295408"/>
                <a:gd name="connsiteY8" fmla="*/ 330297 h 338055"/>
                <a:gd name="connsiteX0" fmla="*/ 285750 w 2295408"/>
                <a:gd name="connsiteY0" fmla="*/ 330770 h 336784"/>
                <a:gd name="connsiteX1" fmla="*/ 79375 w 2295408"/>
                <a:gd name="connsiteY1" fmla="*/ 283301 h 336784"/>
                <a:gd name="connsiteX2" fmla="*/ 0 w 2295408"/>
                <a:gd name="connsiteY2" fmla="*/ 199641 h 336784"/>
                <a:gd name="connsiteX3" fmla="*/ 468313 w 2295408"/>
                <a:gd name="connsiteY3" fmla="*/ 12383 h 336784"/>
                <a:gd name="connsiteX4" fmla="*/ 1281113 w 2295408"/>
                <a:gd name="connsiteY4" fmla="*/ 31588 h 336784"/>
                <a:gd name="connsiteX5" fmla="*/ 1764738 w 2295408"/>
                <a:gd name="connsiteY5" fmla="*/ 110956 h 336784"/>
                <a:gd name="connsiteX6" fmla="*/ 2286000 w 2295408"/>
                <a:gd name="connsiteY6" fmla="*/ 268820 h 336784"/>
                <a:gd name="connsiteX7" fmla="*/ 2081943 w 2295408"/>
                <a:gd name="connsiteY7" fmla="*/ 318777 h 336784"/>
                <a:gd name="connsiteX8" fmla="*/ 283590 w 2295408"/>
                <a:gd name="connsiteY8" fmla="*/ 329026 h 336784"/>
                <a:gd name="connsiteX0" fmla="*/ 285750 w 2246116"/>
                <a:gd name="connsiteY0" fmla="*/ 330770 h 722186"/>
                <a:gd name="connsiteX1" fmla="*/ 79375 w 2246116"/>
                <a:gd name="connsiteY1" fmla="*/ 283301 h 722186"/>
                <a:gd name="connsiteX2" fmla="*/ 0 w 2246116"/>
                <a:gd name="connsiteY2" fmla="*/ 199641 h 722186"/>
                <a:gd name="connsiteX3" fmla="*/ 468313 w 2246116"/>
                <a:gd name="connsiteY3" fmla="*/ 12383 h 722186"/>
                <a:gd name="connsiteX4" fmla="*/ 1281113 w 2246116"/>
                <a:gd name="connsiteY4" fmla="*/ 31588 h 722186"/>
                <a:gd name="connsiteX5" fmla="*/ 1764738 w 2246116"/>
                <a:gd name="connsiteY5" fmla="*/ 110956 h 722186"/>
                <a:gd name="connsiteX6" fmla="*/ 2233927 w 2246116"/>
                <a:gd name="connsiteY6" fmla="*/ 720260 h 722186"/>
                <a:gd name="connsiteX7" fmla="*/ 2081943 w 2246116"/>
                <a:gd name="connsiteY7" fmla="*/ 318777 h 722186"/>
                <a:gd name="connsiteX8" fmla="*/ 283590 w 2246116"/>
                <a:gd name="connsiteY8" fmla="*/ 329026 h 722186"/>
                <a:gd name="connsiteX0" fmla="*/ 285750 w 2295482"/>
                <a:gd name="connsiteY0" fmla="*/ 330770 h 722924"/>
                <a:gd name="connsiteX1" fmla="*/ 79375 w 2295482"/>
                <a:gd name="connsiteY1" fmla="*/ 283301 h 722924"/>
                <a:gd name="connsiteX2" fmla="*/ 0 w 2295482"/>
                <a:gd name="connsiteY2" fmla="*/ 199641 h 722924"/>
                <a:gd name="connsiteX3" fmla="*/ 468313 w 2295482"/>
                <a:gd name="connsiteY3" fmla="*/ 12383 h 722924"/>
                <a:gd name="connsiteX4" fmla="*/ 1281113 w 2295482"/>
                <a:gd name="connsiteY4" fmla="*/ 31588 h 722924"/>
                <a:gd name="connsiteX5" fmla="*/ 1764738 w 2295482"/>
                <a:gd name="connsiteY5" fmla="*/ 110956 h 722924"/>
                <a:gd name="connsiteX6" fmla="*/ 2233927 w 2295482"/>
                <a:gd name="connsiteY6" fmla="*/ 720260 h 722924"/>
                <a:gd name="connsiteX7" fmla="*/ 283590 w 2295482"/>
                <a:gd name="connsiteY7" fmla="*/ 329026 h 722924"/>
                <a:gd name="connsiteX0" fmla="*/ 285750 w 2295482"/>
                <a:gd name="connsiteY0" fmla="*/ 330770 h 751666"/>
                <a:gd name="connsiteX1" fmla="*/ 79375 w 2295482"/>
                <a:gd name="connsiteY1" fmla="*/ 283301 h 751666"/>
                <a:gd name="connsiteX2" fmla="*/ 0 w 2295482"/>
                <a:gd name="connsiteY2" fmla="*/ 199641 h 751666"/>
                <a:gd name="connsiteX3" fmla="*/ 468313 w 2295482"/>
                <a:gd name="connsiteY3" fmla="*/ 12383 h 751666"/>
                <a:gd name="connsiteX4" fmla="*/ 1281113 w 2295482"/>
                <a:gd name="connsiteY4" fmla="*/ 31588 h 751666"/>
                <a:gd name="connsiteX5" fmla="*/ 1764738 w 2295482"/>
                <a:gd name="connsiteY5" fmla="*/ 110956 h 751666"/>
                <a:gd name="connsiteX6" fmla="*/ 2233927 w 2295482"/>
                <a:gd name="connsiteY6" fmla="*/ 720260 h 751666"/>
                <a:gd name="connsiteX7" fmla="*/ 1542108 w 2295482"/>
                <a:gd name="connsiteY7" fmla="*/ 629175 h 751666"/>
                <a:gd name="connsiteX8" fmla="*/ 283590 w 2295482"/>
                <a:gd name="connsiteY8" fmla="*/ 329026 h 751666"/>
                <a:gd name="connsiteX0" fmla="*/ 285750 w 2235002"/>
                <a:gd name="connsiteY0" fmla="*/ 330770 h 722615"/>
                <a:gd name="connsiteX1" fmla="*/ 79375 w 2235002"/>
                <a:gd name="connsiteY1" fmla="*/ 283301 h 722615"/>
                <a:gd name="connsiteX2" fmla="*/ 0 w 2235002"/>
                <a:gd name="connsiteY2" fmla="*/ 199641 h 722615"/>
                <a:gd name="connsiteX3" fmla="*/ 468313 w 2235002"/>
                <a:gd name="connsiteY3" fmla="*/ 12383 h 722615"/>
                <a:gd name="connsiteX4" fmla="*/ 1281113 w 2235002"/>
                <a:gd name="connsiteY4" fmla="*/ 31588 h 722615"/>
                <a:gd name="connsiteX5" fmla="*/ 1764738 w 2235002"/>
                <a:gd name="connsiteY5" fmla="*/ 110956 h 722615"/>
                <a:gd name="connsiteX6" fmla="*/ 2233927 w 2235002"/>
                <a:gd name="connsiteY6" fmla="*/ 720260 h 722615"/>
                <a:gd name="connsiteX7" fmla="*/ 1628800 w 2235002"/>
                <a:gd name="connsiteY7" fmla="*/ 321743 h 722615"/>
                <a:gd name="connsiteX8" fmla="*/ 283590 w 2235002"/>
                <a:gd name="connsiteY8" fmla="*/ 329026 h 722615"/>
                <a:gd name="connsiteX0" fmla="*/ 285750 w 2234940"/>
                <a:gd name="connsiteY0" fmla="*/ 330770 h 722615"/>
                <a:gd name="connsiteX1" fmla="*/ 79375 w 2234940"/>
                <a:gd name="connsiteY1" fmla="*/ 283301 h 722615"/>
                <a:gd name="connsiteX2" fmla="*/ 0 w 2234940"/>
                <a:gd name="connsiteY2" fmla="*/ 199641 h 722615"/>
                <a:gd name="connsiteX3" fmla="*/ 468313 w 2234940"/>
                <a:gd name="connsiteY3" fmla="*/ 12383 h 722615"/>
                <a:gd name="connsiteX4" fmla="*/ 1281113 w 2234940"/>
                <a:gd name="connsiteY4" fmla="*/ 31588 h 722615"/>
                <a:gd name="connsiteX5" fmla="*/ 1764738 w 2234940"/>
                <a:gd name="connsiteY5" fmla="*/ 110956 h 722615"/>
                <a:gd name="connsiteX6" fmla="*/ 2233927 w 2234940"/>
                <a:gd name="connsiteY6" fmla="*/ 720260 h 722615"/>
                <a:gd name="connsiteX7" fmla="*/ 1628800 w 2234940"/>
                <a:gd name="connsiteY7" fmla="*/ 321743 h 722615"/>
                <a:gd name="connsiteX8" fmla="*/ 283590 w 2234940"/>
                <a:gd name="connsiteY8" fmla="*/ 329026 h 722615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40"/>
                <a:gd name="connsiteY0" fmla="*/ 330770 h 723954"/>
                <a:gd name="connsiteX1" fmla="*/ 79375 w 2234940"/>
                <a:gd name="connsiteY1" fmla="*/ 283301 h 723954"/>
                <a:gd name="connsiteX2" fmla="*/ 0 w 2234940"/>
                <a:gd name="connsiteY2" fmla="*/ 199641 h 723954"/>
                <a:gd name="connsiteX3" fmla="*/ 468313 w 2234940"/>
                <a:gd name="connsiteY3" fmla="*/ 12383 h 723954"/>
                <a:gd name="connsiteX4" fmla="*/ 1281113 w 2234940"/>
                <a:gd name="connsiteY4" fmla="*/ 31588 h 723954"/>
                <a:gd name="connsiteX5" fmla="*/ 1764738 w 2234940"/>
                <a:gd name="connsiteY5" fmla="*/ 110956 h 723954"/>
                <a:gd name="connsiteX6" fmla="*/ 2233927 w 2234940"/>
                <a:gd name="connsiteY6" fmla="*/ 720260 h 723954"/>
                <a:gd name="connsiteX7" fmla="*/ 1628800 w 2234940"/>
                <a:gd name="connsiteY7" fmla="*/ 321743 h 723954"/>
                <a:gd name="connsiteX8" fmla="*/ 283590 w 2234940"/>
                <a:gd name="connsiteY8" fmla="*/ 329026 h 723954"/>
                <a:gd name="connsiteX0" fmla="*/ 285750 w 2234953"/>
                <a:gd name="connsiteY0" fmla="*/ 330247 h 722911"/>
                <a:gd name="connsiteX1" fmla="*/ 79375 w 2234953"/>
                <a:gd name="connsiteY1" fmla="*/ 282778 h 722911"/>
                <a:gd name="connsiteX2" fmla="*/ 0 w 2234953"/>
                <a:gd name="connsiteY2" fmla="*/ 199118 h 722911"/>
                <a:gd name="connsiteX3" fmla="*/ 468313 w 2234953"/>
                <a:gd name="connsiteY3" fmla="*/ 11860 h 722911"/>
                <a:gd name="connsiteX4" fmla="*/ 1281113 w 2234953"/>
                <a:gd name="connsiteY4" fmla="*/ 31065 h 722911"/>
                <a:gd name="connsiteX5" fmla="*/ 1765540 w 2234953"/>
                <a:gd name="connsiteY5" fmla="*/ 127882 h 722911"/>
                <a:gd name="connsiteX6" fmla="*/ 2233927 w 2234953"/>
                <a:gd name="connsiteY6" fmla="*/ 719737 h 722911"/>
                <a:gd name="connsiteX7" fmla="*/ 1628800 w 2234953"/>
                <a:gd name="connsiteY7" fmla="*/ 321220 h 722911"/>
                <a:gd name="connsiteX8" fmla="*/ 283590 w 2234953"/>
                <a:gd name="connsiteY8" fmla="*/ 328503 h 722911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953"/>
                <a:gd name="connsiteY0" fmla="*/ 332808 h 725472"/>
                <a:gd name="connsiteX1" fmla="*/ 79375 w 2234953"/>
                <a:gd name="connsiteY1" fmla="*/ 285339 h 725472"/>
                <a:gd name="connsiteX2" fmla="*/ 0 w 2234953"/>
                <a:gd name="connsiteY2" fmla="*/ 201679 h 725472"/>
                <a:gd name="connsiteX3" fmla="*/ 468313 w 2234953"/>
                <a:gd name="connsiteY3" fmla="*/ 14421 h 725472"/>
                <a:gd name="connsiteX4" fmla="*/ 1281113 w 2234953"/>
                <a:gd name="connsiteY4" fmla="*/ 33626 h 725472"/>
                <a:gd name="connsiteX5" fmla="*/ 1765540 w 2234953"/>
                <a:gd name="connsiteY5" fmla="*/ 130443 h 725472"/>
                <a:gd name="connsiteX6" fmla="*/ 2233927 w 2234953"/>
                <a:gd name="connsiteY6" fmla="*/ 722298 h 725472"/>
                <a:gd name="connsiteX7" fmla="*/ 1628800 w 2234953"/>
                <a:gd name="connsiteY7" fmla="*/ 323781 h 725472"/>
                <a:gd name="connsiteX8" fmla="*/ 283590 w 2234953"/>
                <a:gd name="connsiteY8" fmla="*/ 331064 h 725472"/>
                <a:gd name="connsiteX0" fmla="*/ 285750 w 2234232"/>
                <a:gd name="connsiteY0" fmla="*/ 329826 h 722889"/>
                <a:gd name="connsiteX1" fmla="*/ 79375 w 2234232"/>
                <a:gd name="connsiteY1" fmla="*/ 282357 h 722889"/>
                <a:gd name="connsiteX2" fmla="*/ 0 w 2234232"/>
                <a:gd name="connsiteY2" fmla="*/ 198697 h 722889"/>
                <a:gd name="connsiteX3" fmla="*/ 468313 w 2234232"/>
                <a:gd name="connsiteY3" fmla="*/ 11439 h 722889"/>
                <a:gd name="connsiteX4" fmla="*/ 1281113 w 2234232"/>
                <a:gd name="connsiteY4" fmla="*/ 30644 h 722889"/>
                <a:gd name="connsiteX5" fmla="*/ 1707314 w 2234232"/>
                <a:gd name="connsiteY5" fmla="*/ 114005 h 722889"/>
                <a:gd name="connsiteX6" fmla="*/ 2233927 w 2234232"/>
                <a:gd name="connsiteY6" fmla="*/ 719316 h 722889"/>
                <a:gd name="connsiteX7" fmla="*/ 1628800 w 2234232"/>
                <a:gd name="connsiteY7" fmla="*/ 320799 h 722889"/>
                <a:gd name="connsiteX8" fmla="*/ 283590 w 2234232"/>
                <a:gd name="connsiteY8" fmla="*/ 328082 h 722889"/>
                <a:gd name="connsiteX0" fmla="*/ 285750 w 2234198"/>
                <a:gd name="connsiteY0" fmla="*/ 329826 h 722889"/>
                <a:gd name="connsiteX1" fmla="*/ 79375 w 2234198"/>
                <a:gd name="connsiteY1" fmla="*/ 282357 h 722889"/>
                <a:gd name="connsiteX2" fmla="*/ 0 w 2234198"/>
                <a:gd name="connsiteY2" fmla="*/ 198697 h 722889"/>
                <a:gd name="connsiteX3" fmla="*/ 468313 w 2234198"/>
                <a:gd name="connsiteY3" fmla="*/ 11439 h 722889"/>
                <a:gd name="connsiteX4" fmla="*/ 1281113 w 2234198"/>
                <a:gd name="connsiteY4" fmla="*/ 30644 h 722889"/>
                <a:gd name="connsiteX5" fmla="*/ 1707314 w 2234198"/>
                <a:gd name="connsiteY5" fmla="*/ 114005 h 722889"/>
                <a:gd name="connsiteX6" fmla="*/ 2233927 w 2234198"/>
                <a:gd name="connsiteY6" fmla="*/ 719316 h 722889"/>
                <a:gd name="connsiteX7" fmla="*/ 1628800 w 2234198"/>
                <a:gd name="connsiteY7" fmla="*/ 320799 h 722889"/>
                <a:gd name="connsiteX8" fmla="*/ 283590 w 2234198"/>
                <a:gd name="connsiteY8" fmla="*/ 328082 h 722889"/>
                <a:gd name="connsiteX0" fmla="*/ 285750 w 2234198"/>
                <a:gd name="connsiteY0" fmla="*/ 329826 h 722889"/>
                <a:gd name="connsiteX1" fmla="*/ 79375 w 2234198"/>
                <a:gd name="connsiteY1" fmla="*/ 282357 h 722889"/>
                <a:gd name="connsiteX2" fmla="*/ 0 w 2234198"/>
                <a:gd name="connsiteY2" fmla="*/ 198697 h 722889"/>
                <a:gd name="connsiteX3" fmla="*/ 468313 w 2234198"/>
                <a:gd name="connsiteY3" fmla="*/ 11439 h 722889"/>
                <a:gd name="connsiteX4" fmla="*/ 1281113 w 2234198"/>
                <a:gd name="connsiteY4" fmla="*/ 30644 h 722889"/>
                <a:gd name="connsiteX5" fmla="*/ 1707314 w 2234198"/>
                <a:gd name="connsiteY5" fmla="*/ 114005 h 722889"/>
                <a:gd name="connsiteX6" fmla="*/ 2233927 w 2234198"/>
                <a:gd name="connsiteY6" fmla="*/ 719316 h 722889"/>
                <a:gd name="connsiteX7" fmla="*/ 1628800 w 2234198"/>
                <a:gd name="connsiteY7" fmla="*/ 320799 h 722889"/>
                <a:gd name="connsiteX8" fmla="*/ 283590 w 2234198"/>
                <a:gd name="connsiteY8" fmla="*/ 328082 h 722889"/>
                <a:gd name="connsiteX0" fmla="*/ 285750 w 2234198"/>
                <a:gd name="connsiteY0" fmla="*/ 331727 h 724790"/>
                <a:gd name="connsiteX1" fmla="*/ 79375 w 2234198"/>
                <a:gd name="connsiteY1" fmla="*/ 284258 h 724790"/>
                <a:gd name="connsiteX2" fmla="*/ 0 w 2234198"/>
                <a:gd name="connsiteY2" fmla="*/ 200598 h 724790"/>
                <a:gd name="connsiteX3" fmla="*/ 468313 w 2234198"/>
                <a:gd name="connsiteY3" fmla="*/ 13340 h 724790"/>
                <a:gd name="connsiteX4" fmla="*/ 1281113 w 2234198"/>
                <a:gd name="connsiteY4" fmla="*/ 32545 h 724790"/>
                <a:gd name="connsiteX5" fmla="*/ 1707314 w 2234198"/>
                <a:gd name="connsiteY5" fmla="*/ 115906 h 724790"/>
                <a:gd name="connsiteX6" fmla="*/ 2233927 w 2234198"/>
                <a:gd name="connsiteY6" fmla="*/ 721217 h 724790"/>
                <a:gd name="connsiteX7" fmla="*/ 1628800 w 2234198"/>
                <a:gd name="connsiteY7" fmla="*/ 322700 h 724790"/>
                <a:gd name="connsiteX8" fmla="*/ 283590 w 2234198"/>
                <a:gd name="connsiteY8" fmla="*/ 329983 h 724790"/>
                <a:gd name="connsiteX0" fmla="*/ 285750 w 2189911"/>
                <a:gd name="connsiteY0" fmla="*/ 331727 h 675404"/>
                <a:gd name="connsiteX1" fmla="*/ 79375 w 2189911"/>
                <a:gd name="connsiteY1" fmla="*/ 284258 h 675404"/>
                <a:gd name="connsiteX2" fmla="*/ 0 w 2189911"/>
                <a:gd name="connsiteY2" fmla="*/ 200598 h 675404"/>
                <a:gd name="connsiteX3" fmla="*/ 468313 w 2189911"/>
                <a:gd name="connsiteY3" fmla="*/ 13340 h 675404"/>
                <a:gd name="connsiteX4" fmla="*/ 1281113 w 2189911"/>
                <a:gd name="connsiteY4" fmla="*/ 32545 h 675404"/>
                <a:gd name="connsiteX5" fmla="*/ 1707314 w 2189911"/>
                <a:gd name="connsiteY5" fmla="*/ 115906 h 675404"/>
                <a:gd name="connsiteX6" fmla="*/ 2189612 w 2189911"/>
                <a:gd name="connsiteY6" fmla="*/ 670960 h 675404"/>
                <a:gd name="connsiteX7" fmla="*/ 1628800 w 2189911"/>
                <a:gd name="connsiteY7" fmla="*/ 322700 h 675404"/>
                <a:gd name="connsiteX8" fmla="*/ 283590 w 2189911"/>
                <a:gd name="connsiteY8" fmla="*/ 329983 h 6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911" h="675404">
                  <a:moveTo>
                    <a:pt x="285750" y="331727"/>
                  </a:moveTo>
                  <a:cubicBezTo>
                    <a:pt x="125412" y="300770"/>
                    <a:pt x="118585" y="306113"/>
                    <a:pt x="79375" y="284258"/>
                  </a:cubicBezTo>
                  <a:cubicBezTo>
                    <a:pt x="40165" y="262403"/>
                    <a:pt x="19215" y="269721"/>
                    <a:pt x="0" y="200598"/>
                  </a:cubicBezTo>
                  <a:cubicBezTo>
                    <a:pt x="25196" y="106994"/>
                    <a:pt x="254794" y="41349"/>
                    <a:pt x="468313" y="13340"/>
                  </a:cubicBezTo>
                  <a:cubicBezTo>
                    <a:pt x="681832" y="-14669"/>
                    <a:pt x="1042763" y="6134"/>
                    <a:pt x="1281113" y="32545"/>
                  </a:cubicBezTo>
                  <a:cubicBezTo>
                    <a:pt x="1519463" y="58956"/>
                    <a:pt x="1522988" y="62745"/>
                    <a:pt x="1707314" y="115906"/>
                  </a:cubicBezTo>
                  <a:cubicBezTo>
                    <a:pt x="1782431" y="146186"/>
                    <a:pt x="2202698" y="636494"/>
                    <a:pt x="2189612" y="670960"/>
                  </a:cubicBezTo>
                  <a:cubicBezTo>
                    <a:pt x="2176526" y="705426"/>
                    <a:pt x="1932595" y="534694"/>
                    <a:pt x="1628800" y="322700"/>
                  </a:cubicBezTo>
                  <a:cubicBezTo>
                    <a:pt x="1553889" y="338315"/>
                    <a:pt x="498129" y="362283"/>
                    <a:pt x="283590" y="329983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 dirty="0"/>
            </a:p>
          </p:txBody>
        </p:sp>
        <p:sp>
          <p:nvSpPr>
            <p:cNvPr id="4" name="Arc 3"/>
            <p:cNvSpPr/>
            <p:nvPr/>
          </p:nvSpPr>
          <p:spPr>
            <a:xfrm rot="14908073">
              <a:off x="5725998" y="1732765"/>
              <a:ext cx="337513" cy="32916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>
            <a:off x="4826759" y="2223909"/>
            <a:ext cx="3029803" cy="0"/>
          </a:xfrm>
          <a:prstGeom prst="line">
            <a:avLst/>
          </a:prstGeom>
          <a:ln w="38100">
            <a:solidFill>
              <a:srgbClr val="1450E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7446457" y="1499251"/>
            <a:ext cx="3029803" cy="0"/>
          </a:xfrm>
          <a:prstGeom prst="line">
            <a:avLst/>
          </a:prstGeom>
          <a:ln w="38100">
            <a:solidFill>
              <a:srgbClr val="1450E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9" idx="2"/>
          </p:cNvCxnSpPr>
          <p:nvPr/>
        </p:nvCxnSpPr>
        <p:spPr>
          <a:xfrm>
            <a:off x="5219171" y="1143357"/>
            <a:ext cx="2298059" cy="1080552"/>
          </a:xfrm>
          <a:prstGeom prst="line">
            <a:avLst/>
          </a:prstGeom>
          <a:ln w="381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5" idx="2"/>
          </p:cNvCxnSpPr>
          <p:nvPr/>
        </p:nvCxnSpPr>
        <p:spPr>
          <a:xfrm>
            <a:off x="7678461" y="1145913"/>
            <a:ext cx="2643041" cy="324924"/>
          </a:xfrm>
          <a:prstGeom prst="line">
            <a:avLst/>
          </a:prstGeom>
          <a:ln w="381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 rot="20727828">
            <a:off x="8352445" y="1269309"/>
            <a:ext cx="96494" cy="204297"/>
          </a:xfrm>
          <a:custGeom>
            <a:avLst/>
            <a:gdLst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  <a:gd name="connsiteX0" fmla="*/ 40943 w 40943"/>
              <a:gd name="connsiteY0" fmla="*/ 0 h 272955"/>
              <a:gd name="connsiteX1" fmla="*/ 0 w 40943"/>
              <a:gd name="connsiteY1" fmla="*/ 272955 h 272955"/>
              <a:gd name="connsiteX2" fmla="*/ 0 w 40943"/>
              <a:gd name="connsiteY2" fmla="*/ 272955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43" h="272955">
                <a:moveTo>
                  <a:pt x="40943" y="0"/>
                </a:moveTo>
                <a:cubicBezTo>
                  <a:pt x="10626" y="112416"/>
                  <a:pt x="1742" y="67670"/>
                  <a:pt x="0" y="272955"/>
                </a:cubicBezTo>
                <a:lnTo>
                  <a:pt x="0" y="272955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37" name="Freeform 36"/>
          <p:cNvSpPr/>
          <p:nvPr/>
        </p:nvSpPr>
        <p:spPr>
          <a:xfrm>
            <a:off x="5864770" y="1499251"/>
            <a:ext cx="84137" cy="724658"/>
          </a:xfrm>
          <a:custGeom>
            <a:avLst/>
            <a:gdLst>
              <a:gd name="connsiteX0" fmla="*/ 81886 w 81886"/>
              <a:gd name="connsiteY0" fmla="*/ 0 h 698603"/>
              <a:gd name="connsiteX1" fmla="*/ 13647 w 81886"/>
              <a:gd name="connsiteY1" fmla="*/ 409433 h 698603"/>
              <a:gd name="connsiteX2" fmla="*/ 13647 w 81886"/>
              <a:gd name="connsiteY2" fmla="*/ 668741 h 698603"/>
              <a:gd name="connsiteX3" fmla="*/ 0 w 81886"/>
              <a:gd name="connsiteY3" fmla="*/ 682389 h 698603"/>
              <a:gd name="connsiteX0" fmla="*/ 72825 w 72825"/>
              <a:gd name="connsiteY0" fmla="*/ 0 h 668741"/>
              <a:gd name="connsiteX1" fmla="*/ 4586 w 72825"/>
              <a:gd name="connsiteY1" fmla="*/ 409433 h 668741"/>
              <a:gd name="connsiteX2" fmla="*/ 4586 w 72825"/>
              <a:gd name="connsiteY2" fmla="*/ 668741 h 668741"/>
              <a:gd name="connsiteX0" fmla="*/ 72825 w 72825"/>
              <a:gd name="connsiteY0" fmla="*/ 0 h 776879"/>
              <a:gd name="connsiteX1" fmla="*/ 4586 w 72825"/>
              <a:gd name="connsiteY1" fmla="*/ 409433 h 776879"/>
              <a:gd name="connsiteX2" fmla="*/ 4586 w 72825"/>
              <a:gd name="connsiteY2" fmla="*/ 776879 h 77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25" h="776879">
                <a:moveTo>
                  <a:pt x="72825" y="0"/>
                </a:moveTo>
                <a:cubicBezTo>
                  <a:pt x="44392" y="148988"/>
                  <a:pt x="15959" y="279953"/>
                  <a:pt x="4586" y="409433"/>
                </a:cubicBezTo>
                <a:cubicBezTo>
                  <a:pt x="-6787" y="538913"/>
                  <a:pt x="6860" y="731387"/>
                  <a:pt x="4586" y="77687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5760681" y="2223951"/>
            <a:ext cx="1697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Up-going Wing</a:t>
            </a: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8022754" y="1768909"/>
            <a:ext cx="2135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Down-going Wing</a:t>
            </a:r>
          </a:p>
        </p:txBody>
      </p:sp>
      <p:sp>
        <p:nvSpPr>
          <p:cNvPr id="45" name="Rectangle 98"/>
          <p:cNvSpPr>
            <a:spLocks noChangeArrowheads="1"/>
          </p:cNvSpPr>
          <p:nvPr/>
        </p:nvSpPr>
        <p:spPr bwMode="auto">
          <a:xfrm>
            <a:off x="4489887" y="1865094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RAF</a:t>
            </a:r>
          </a:p>
        </p:txBody>
      </p:sp>
      <p:sp>
        <p:nvSpPr>
          <p:cNvPr id="46" name="Rectangle 98"/>
          <p:cNvSpPr>
            <a:spLocks noChangeArrowheads="1"/>
          </p:cNvSpPr>
          <p:nvPr/>
        </p:nvSpPr>
        <p:spPr bwMode="auto">
          <a:xfrm>
            <a:off x="7080045" y="1145913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RAF</a:t>
            </a:r>
          </a:p>
        </p:txBody>
      </p:sp>
      <p:sp>
        <p:nvSpPr>
          <p:cNvPr id="17" name="Curved Down Arrow 16"/>
          <p:cNvSpPr/>
          <p:nvPr/>
        </p:nvSpPr>
        <p:spPr>
          <a:xfrm>
            <a:off x="3500958" y="2711627"/>
            <a:ext cx="956118" cy="369332"/>
          </a:xfrm>
          <a:prstGeom prst="curvedDownArrow">
            <a:avLst/>
          </a:prstGeom>
          <a:solidFill>
            <a:srgbClr val="1450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9" name="Rectangle 98"/>
          <p:cNvSpPr>
            <a:spLocks noChangeArrowheads="1"/>
          </p:cNvSpPr>
          <p:nvPr/>
        </p:nvSpPr>
        <p:spPr bwMode="auto">
          <a:xfrm>
            <a:off x="3645034" y="2346038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Roll</a:t>
            </a:r>
          </a:p>
        </p:txBody>
      </p:sp>
      <p:grpSp>
        <p:nvGrpSpPr>
          <p:cNvPr id="52" name="Group 51"/>
          <p:cNvGrpSpPr/>
          <p:nvPr/>
        </p:nvGrpSpPr>
        <p:grpSpPr>
          <a:xfrm rot="1798555">
            <a:off x="1841578" y="2602082"/>
            <a:ext cx="4118494" cy="2620356"/>
            <a:chOff x="1878154" y="2620370"/>
            <a:chExt cx="4118494" cy="2620356"/>
          </a:xfrm>
        </p:grpSpPr>
        <p:pic>
          <p:nvPicPr>
            <p:cNvPr id="53" name="Picture 6" descr="Microsoft Flight Simulator 2020 With 10 Years of Post-release Support |  gamepressure.com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4" t="67719" r="25676" b="3347"/>
            <a:stretch/>
          </p:blipFill>
          <p:spPr bwMode="auto">
            <a:xfrm>
              <a:off x="1878154" y="3610301"/>
              <a:ext cx="4118494" cy="13749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>
              <a:off x="2030814" y="2620370"/>
              <a:ext cx="3825151" cy="2620356"/>
              <a:chOff x="506814" y="2620370"/>
              <a:chExt cx="3825151" cy="2620356"/>
            </a:xfrm>
            <a:effectLst>
              <a:outerShdw dist="50800" dir="5400000" sx="1000" sy="1000" algn="ctr" rotWithShape="0">
                <a:srgbClr val="000000">
                  <a:alpha val="43137"/>
                </a:srgbClr>
              </a:outerShdw>
            </a:effectLst>
          </p:grpSpPr>
          <p:grpSp>
            <p:nvGrpSpPr>
              <p:cNvPr id="55" name="Group 54"/>
              <p:cNvGrpSpPr/>
              <p:nvPr/>
            </p:nvGrpSpPr>
            <p:grpSpPr>
              <a:xfrm>
                <a:off x="506814" y="2620370"/>
                <a:ext cx="3825151" cy="1181468"/>
                <a:chOff x="506814" y="2620370"/>
                <a:chExt cx="3825151" cy="1181468"/>
              </a:xfrm>
            </p:grpSpPr>
            <p:sp>
              <p:nvSpPr>
                <p:cNvPr id="57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506814" y="2620370"/>
                  <a:ext cx="15875" cy="1181468"/>
                </a:xfrm>
                <a:prstGeom prst="line">
                  <a:avLst/>
                </a:prstGeom>
                <a:noFill/>
                <a:ln w="38100">
                  <a:solidFill>
                    <a:srgbClr val="1450E6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b="1"/>
                </a:p>
              </p:txBody>
            </p:sp>
            <p:sp>
              <p:nvSpPr>
                <p:cNvPr id="5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331965" y="3211104"/>
                  <a:ext cx="0" cy="590734"/>
                </a:xfrm>
                <a:prstGeom prst="line">
                  <a:avLst/>
                </a:prstGeom>
                <a:noFill/>
                <a:ln w="38100">
                  <a:solidFill>
                    <a:srgbClr val="1450E6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NZ" b="1"/>
                </a:p>
              </p:txBody>
            </p:sp>
          </p:grpSp>
          <p:sp>
            <p:nvSpPr>
              <p:cNvPr id="56" name="Oval 55"/>
              <p:cNvSpPr/>
              <p:nvPr/>
            </p:nvSpPr>
            <p:spPr>
              <a:xfrm>
                <a:off x="2385199" y="5092129"/>
                <a:ext cx="139636" cy="14859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sp>
        <p:nvSpPr>
          <p:cNvPr id="32" name="Curved Down Arrow 31"/>
          <p:cNvSpPr/>
          <p:nvPr/>
        </p:nvSpPr>
        <p:spPr>
          <a:xfrm flipH="1">
            <a:off x="7782948" y="2756537"/>
            <a:ext cx="1354962" cy="369332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3" name="Rectangle 98"/>
          <p:cNvSpPr>
            <a:spLocks noChangeArrowheads="1"/>
          </p:cNvSpPr>
          <p:nvPr/>
        </p:nvSpPr>
        <p:spPr bwMode="auto">
          <a:xfrm>
            <a:off x="8129599" y="2374018"/>
            <a:ext cx="90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Yaw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4388701" y="5925710"/>
            <a:ext cx="3414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Balance with Rudder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C158D5F-8F5A-4C80-AB0D-6211B19F7EDB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CA9150-6124-49F7-B309-05A328629E07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E77251-D35D-4881-A39E-020789791B34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16113" y="2394406"/>
            <a:ext cx="4030662" cy="4030663"/>
            <a:chOff x="626" y="884"/>
            <a:chExt cx="2812" cy="2812"/>
          </a:xfrm>
        </p:grpSpPr>
        <p:sp>
          <p:nvSpPr>
            <p:cNvPr id="6151" name="Oval 4"/>
            <p:cNvSpPr>
              <a:spLocks noChangeArrowheads="1"/>
            </p:cNvSpPr>
            <p:nvPr/>
          </p:nvSpPr>
          <p:spPr bwMode="auto">
            <a:xfrm>
              <a:off x="626" y="884"/>
              <a:ext cx="2812" cy="2812"/>
            </a:xfrm>
            <a:prstGeom prst="ellipse">
              <a:avLst/>
            </a:prstGeom>
            <a:noFill/>
            <a:ln w="57150">
              <a:solidFill>
                <a:srgbClr val="1450E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NZ" sz="2000"/>
            </a:p>
          </p:txBody>
        </p:sp>
        <p:sp>
          <p:nvSpPr>
            <p:cNvPr id="6152" name="Oval 6"/>
            <p:cNvSpPr>
              <a:spLocks noChangeArrowheads="1"/>
            </p:cNvSpPr>
            <p:nvPr/>
          </p:nvSpPr>
          <p:spPr bwMode="auto">
            <a:xfrm>
              <a:off x="1557" y="1815"/>
              <a:ext cx="949" cy="952"/>
            </a:xfrm>
            <a:prstGeom prst="ellipse">
              <a:avLst/>
            </a:prstGeom>
            <a:noFill/>
            <a:ln w="47625">
              <a:solidFill>
                <a:srgbClr val="1450E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NZ" sz="20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68899" y="2194335"/>
            <a:ext cx="34466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 outer wing travels a further distance than the inner wing in the same time period</a:t>
            </a:r>
          </a:p>
          <a:p>
            <a:pPr eaLnBrk="1" hangingPunct="1">
              <a:defRPr/>
            </a:pPr>
            <a:endParaRPr lang="en-N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As a result, this wing is travelling faster and will produce more lift causing the aircraft to continue rolling into the turn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Overbanking</a:t>
            </a:r>
          </a:p>
        </p:txBody>
      </p:sp>
      <p:pic>
        <p:nvPicPr>
          <p:cNvPr id="11" name="Picture 2" descr="Top Flite Cessna 182 Skylane .60-.91 GP/EP ARF, 81&quot; | Horizon Hobb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" b="11401"/>
          <a:stretch/>
        </p:blipFill>
        <p:spPr bwMode="auto">
          <a:xfrm rot="16200000">
            <a:off x="2959204" y="2426478"/>
            <a:ext cx="1523200" cy="1233756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2F2094-B453-48F2-BC96-A18CCE60D89F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C0B553-65CA-40A3-A133-3F6A1834473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B48976-8E35-442B-9932-F39A02CBC523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005574" y="5483568"/>
            <a:ext cx="59426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Since the outer wing has a greater angle of attack it produces more lift creating a tendency to overbank</a:t>
            </a:r>
            <a:endParaRPr lang="en-US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Hold off with aileron </a:t>
            </a:r>
          </a:p>
        </p:txBody>
      </p:sp>
      <p:sp>
        <p:nvSpPr>
          <p:cNvPr id="7180" name="Text Box 8"/>
          <p:cNvSpPr txBox="1">
            <a:spLocks noChangeArrowheads="1"/>
          </p:cNvSpPr>
          <p:nvPr/>
        </p:nvSpPr>
        <p:spPr bwMode="auto">
          <a:xfrm rot="10800000" flipV="1">
            <a:off x="5206393" y="3616704"/>
            <a:ext cx="4117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Horizontal distance travelled</a:t>
            </a:r>
          </a:p>
        </p:txBody>
      </p:sp>
      <p:sp>
        <p:nvSpPr>
          <p:cNvPr id="7181" name="Text Box 9"/>
          <p:cNvSpPr txBox="1">
            <a:spLocks noChangeArrowheads="1"/>
          </p:cNvSpPr>
          <p:nvPr/>
        </p:nvSpPr>
        <p:spPr bwMode="auto">
          <a:xfrm rot="11894499" flipV="1">
            <a:off x="4202522" y="2146371"/>
            <a:ext cx="38814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Outer Wing Flight Path</a:t>
            </a:r>
          </a:p>
        </p:txBody>
      </p:sp>
      <p:sp>
        <p:nvSpPr>
          <p:cNvPr id="7184" name="Line 12"/>
          <p:cNvSpPr>
            <a:spLocks noChangeShapeType="1"/>
          </p:cNvSpPr>
          <p:nvPr/>
        </p:nvSpPr>
        <p:spPr bwMode="auto">
          <a:xfrm flipH="1" flipV="1">
            <a:off x="4017355" y="1668942"/>
            <a:ext cx="0" cy="1957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sz="1200"/>
          </a:p>
        </p:txBody>
      </p:sp>
      <p:sp>
        <p:nvSpPr>
          <p:cNvPr id="7185" name="Line 13"/>
          <p:cNvSpPr>
            <a:spLocks noChangeShapeType="1"/>
          </p:cNvSpPr>
          <p:nvPr/>
        </p:nvSpPr>
        <p:spPr bwMode="auto">
          <a:xfrm>
            <a:off x="4011005" y="1678467"/>
            <a:ext cx="3949700" cy="1927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endParaRPr lang="en-NZ" sz="1200"/>
          </a:p>
        </p:txBody>
      </p:sp>
      <p:sp>
        <p:nvSpPr>
          <p:cNvPr id="7186" name="Line 14"/>
          <p:cNvSpPr>
            <a:spLocks noChangeShapeType="1"/>
          </p:cNvSpPr>
          <p:nvPr/>
        </p:nvSpPr>
        <p:spPr bwMode="auto">
          <a:xfrm>
            <a:off x="4011005" y="1678467"/>
            <a:ext cx="5410200" cy="1931987"/>
          </a:xfrm>
          <a:prstGeom prst="line">
            <a:avLst/>
          </a:prstGeom>
          <a:noFill/>
          <a:ln w="25400">
            <a:solidFill>
              <a:srgbClr val="1450E6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endParaRPr lang="en-NZ" sz="1200"/>
          </a:p>
        </p:txBody>
      </p:sp>
      <p:sp>
        <p:nvSpPr>
          <p:cNvPr id="7187" name="Text Box 15"/>
          <p:cNvSpPr txBox="1">
            <a:spLocks noChangeArrowheads="1"/>
          </p:cNvSpPr>
          <p:nvPr/>
        </p:nvSpPr>
        <p:spPr bwMode="auto">
          <a:xfrm rot="10800000" flipV="1">
            <a:off x="2846467" y="2523846"/>
            <a:ext cx="1195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Altitude Gain</a:t>
            </a:r>
          </a:p>
        </p:txBody>
      </p:sp>
      <p:sp>
        <p:nvSpPr>
          <p:cNvPr id="7190" name="Line 18"/>
          <p:cNvSpPr>
            <a:spLocks noChangeShapeType="1"/>
          </p:cNvSpPr>
          <p:nvPr/>
        </p:nvSpPr>
        <p:spPr bwMode="auto">
          <a:xfrm>
            <a:off x="4011006" y="3613628"/>
            <a:ext cx="543083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sz="1200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 rot="12331549" flipV="1">
            <a:off x="4108296" y="2216879"/>
            <a:ext cx="20558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Inner Wing Flight Path</a:t>
            </a:r>
          </a:p>
        </p:txBody>
      </p:sp>
      <p:sp>
        <p:nvSpPr>
          <p:cNvPr id="16" name="Freeform 15"/>
          <p:cNvSpPr/>
          <p:nvPr/>
        </p:nvSpPr>
        <p:spPr>
          <a:xfrm rot="1669778">
            <a:off x="7062177" y="3204129"/>
            <a:ext cx="1060655" cy="186905"/>
          </a:xfrm>
          <a:custGeom>
            <a:avLst/>
            <a:gdLst>
              <a:gd name="connsiteX0" fmla="*/ 323904 w 2346350"/>
              <a:gd name="connsiteY0" fmla="*/ 309272 h 318836"/>
              <a:gd name="connsiteX1" fmla="*/ 54 w 2346350"/>
              <a:gd name="connsiteY1" fmla="*/ 204497 h 318836"/>
              <a:gd name="connsiteX2" fmla="*/ 304854 w 2346350"/>
              <a:gd name="connsiteY2" fmla="*/ 52097 h 318836"/>
              <a:gd name="connsiteX3" fmla="*/ 1038279 w 2346350"/>
              <a:gd name="connsiteY3" fmla="*/ 13997 h 318836"/>
              <a:gd name="connsiteX4" fmla="*/ 2324154 w 2346350"/>
              <a:gd name="connsiteY4" fmla="*/ 271172 h 318836"/>
              <a:gd name="connsiteX5" fmla="*/ 1886004 w 2346350"/>
              <a:gd name="connsiteY5" fmla="*/ 318797 h 318836"/>
              <a:gd name="connsiteX0" fmla="*/ 257175 w 2279621"/>
              <a:gd name="connsiteY0" fmla="*/ 309272 h 318836"/>
              <a:gd name="connsiteX1" fmla="*/ 0 w 2279621"/>
              <a:gd name="connsiteY1" fmla="*/ 204497 h 318836"/>
              <a:gd name="connsiteX2" fmla="*/ 238125 w 2279621"/>
              <a:gd name="connsiteY2" fmla="*/ 52097 h 318836"/>
              <a:gd name="connsiteX3" fmla="*/ 971550 w 2279621"/>
              <a:gd name="connsiteY3" fmla="*/ 13997 h 318836"/>
              <a:gd name="connsiteX4" fmla="*/ 2257425 w 2279621"/>
              <a:gd name="connsiteY4" fmla="*/ 271172 h 318836"/>
              <a:gd name="connsiteX5" fmla="*/ 1819275 w 2279621"/>
              <a:gd name="connsiteY5" fmla="*/ 318797 h 318836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316485 w 2338931"/>
              <a:gd name="connsiteY0" fmla="*/ 308085 h 317649"/>
              <a:gd name="connsiteX1" fmla="*/ 59310 w 2338931"/>
              <a:gd name="connsiteY1" fmla="*/ 203310 h 317649"/>
              <a:gd name="connsiteX2" fmla="*/ 18035 w 2338931"/>
              <a:gd name="connsiteY2" fmla="*/ 156118 h 317649"/>
              <a:gd name="connsiteX3" fmla="*/ 297435 w 2338931"/>
              <a:gd name="connsiteY3" fmla="*/ 50910 h 317649"/>
              <a:gd name="connsiteX4" fmla="*/ 1030860 w 2338931"/>
              <a:gd name="connsiteY4" fmla="*/ 12810 h 317649"/>
              <a:gd name="connsiteX5" fmla="*/ 2316735 w 2338931"/>
              <a:gd name="connsiteY5" fmla="*/ 269985 h 317649"/>
              <a:gd name="connsiteX6" fmla="*/ 1878585 w 2338931"/>
              <a:gd name="connsiteY6" fmla="*/ 317610 h 317649"/>
              <a:gd name="connsiteX0" fmla="*/ 311814 w 2334260"/>
              <a:gd name="connsiteY0" fmla="*/ 308085 h 317649"/>
              <a:gd name="connsiteX1" fmla="*/ 80039 w 2334260"/>
              <a:gd name="connsiteY1" fmla="*/ 260616 h 317649"/>
              <a:gd name="connsiteX2" fmla="*/ 13364 w 2334260"/>
              <a:gd name="connsiteY2" fmla="*/ 156118 h 317649"/>
              <a:gd name="connsiteX3" fmla="*/ 292764 w 2334260"/>
              <a:gd name="connsiteY3" fmla="*/ 50910 h 317649"/>
              <a:gd name="connsiteX4" fmla="*/ 1026189 w 2334260"/>
              <a:gd name="connsiteY4" fmla="*/ 12810 h 317649"/>
              <a:gd name="connsiteX5" fmla="*/ 2312064 w 2334260"/>
              <a:gd name="connsiteY5" fmla="*/ 269985 h 317649"/>
              <a:gd name="connsiteX6" fmla="*/ 1873914 w 2334260"/>
              <a:gd name="connsiteY6" fmla="*/ 317610 h 317649"/>
              <a:gd name="connsiteX0" fmla="*/ 280272 w 2302718"/>
              <a:gd name="connsiteY0" fmla="*/ 308332 h 317896"/>
              <a:gd name="connsiteX1" fmla="*/ 48497 w 2302718"/>
              <a:gd name="connsiteY1" fmla="*/ 260863 h 317896"/>
              <a:gd name="connsiteX2" fmla="*/ 19922 w 2302718"/>
              <a:gd name="connsiteY2" fmla="*/ 166784 h 317896"/>
              <a:gd name="connsiteX3" fmla="*/ 261222 w 2302718"/>
              <a:gd name="connsiteY3" fmla="*/ 51157 h 317896"/>
              <a:gd name="connsiteX4" fmla="*/ 994647 w 2302718"/>
              <a:gd name="connsiteY4" fmla="*/ 13057 h 317896"/>
              <a:gd name="connsiteX5" fmla="*/ 2280522 w 2302718"/>
              <a:gd name="connsiteY5" fmla="*/ 270232 h 317896"/>
              <a:gd name="connsiteX6" fmla="*/ 1842372 w 2302718"/>
              <a:gd name="connsiteY6" fmla="*/ 317857 h 317896"/>
              <a:gd name="connsiteX0" fmla="*/ 300807 w 2323253"/>
              <a:gd name="connsiteY0" fmla="*/ 308589 h 318153"/>
              <a:gd name="connsiteX1" fmla="*/ 69032 w 2323253"/>
              <a:gd name="connsiteY1" fmla="*/ 261120 h 318153"/>
              <a:gd name="connsiteX2" fmla="*/ 15057 w 2323253"/>
              <a:gd name="connsiteY2" fmla="*/ 177460 h 318153"/>
              <a:gd name="connsiteX3" fmla="*/ 281757 w 2323253"/>
              <a:gd name="connsiteY3" fmla="*/ 51414 h 318153"/>
              <a:gd name="connsiteX4" fmla="*/ 1015182 w 2323253"/>
              <a:gd name="connsiteY4" fmla="*/ 13314 h 318153"/>
              <a:gd name="connsiteX5" fmla="*/ 2301057 w 2323253"/>
              <a:gd name="connsiteY5" fmla="*/ 270489 h 318153"/>
              <a:gd name="connsiteX6" fmla="*/ 1862907 w 2323253"/>
              <a:gd name="connsiteY6" fmla="*/ 318114 h 318153"/>
              <a:gd name="connsiteX0" fmla="*/ 297311 w 2319757"/>
              <a:gd name="connsiteY0" fmla="*/ 308589 h 318153"/>
              <a:gd name="connsiteX1" fmla="*/ 90936 w 2319757"/>
              <a:gd name="connsiteY1" fmla="*/ 261120 h 318153"/>
              <a:gd name="connsiteX2" fmla="*/ 11561 w 2319757"/>
              <a:gd name="connsiteY2" fmla="*/ 177460 h 318153"/>
              <a:gd name="connsiteX3" fmla="*/ 278261 w 2319757"/>
              <a:gd name="connsiteY3" fmla="*/ 51414 h 318153"/>
              <a:gd name="connsiteX4" fmla="*/ 1011686 w 2319757"/>
              <a:gd name="connsiteY4" fmla="*/ 13314 h 318153"/>
              <a:gd name="connsiteX5" fmla="*/ 2297561 w 2319757"/>
              <a:gd name="connsiteY5" fmla="*/ 270489 h 318153"/>
              <a:gd name="connsiteX6" fmla="*/ 1859411 w 2319757"/>
              <a:gd name="connsiteY6" fmla="*/ 318114 h 318153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4890 h 324454"/>
              <a:gd name="connsiteX1" fmla="*/ 79375 w 2308196"/>
              <a:gd name="connsiteY1" fmla="*/ 267421 h 324454"/>
              <a:gd name="connsiteX2" fmla="*/ 0 w 2308196"/>
              <a:gd name="connsiteY2" fmla="*/ 183761 h 324454"/>
              <a:gd name="connsiteX3" fmla="*/ 273050 w 2308196"/>
              <a:gd name="connsiteY3" fmla="*/ 31667 h 324454"/>
              <a:gd name="connsiteX4" fmla="*/ 1000125 w 2308196"/>
              <a:gd name="connsiteY4" fmla="*/ 19615 h 324454"/>
              <a:gd name="connsiteX5" fmla="*/ 2286000 w 2308196"/>
              <a:gd name="connsiteY5" fmla="*/ 276790 h 324454"/>
              <a:gd name="connsiteX6" fmla="*/ 1847850 w 2308196"/>
              <a:gd name="connsiteY6" fmla="*/ 324415 h 324454"/>
              <a:gd name="connsiteX0" fmla="*/ 285750 w 2308196"/>
              <a:gd name="connsiteY0" fmla="*/ 318549 h 328113"/>
              <a:gd name="connsiteX1" fmla="*/ 79375 w 2308196"/>
              <a:gd name="connsiteY1" fmla="*/ 271080 h 328113"/>
              <a:gd name="connsiteX2" fmla="*/ 0 w 2308196"/>
              <a:gd name="connsiteY2" fmla="*/ 187420 h 328113"/>
              <a:gd name="connsiteX3" fmla="*/ 273050 w 2308196"/>
              <a:gd name="connsiteY3" fmla="*/ 35326 h 328113"/>
              <a:gd name="connsiteX4" fmla="*/ 1000125 w 2308196"/>
              <a:gd name="connsiteY4" fmla="*/ 23274 h 328113"/>
              <a:gd name="connsiteX5" fmla="*/ 2286000 w 2308196"/>
              <a:gd name="connsiteY5" fmla="*/ 280449 h 328113"/>
              <a:gd name="connsiteX6" fmla="*/ 1847850 w 2308196"/>
              <a:gd name="connsiteY6" fmla="*/ 328074 h 328113"/>
              <a:gd name="connsiteX0" fmla="*/ 285750 w 2333617"/>
              <a:gd name="connsiteY0" fmla="*/ 318549 h 337182"/>
              <a:gd name="connsiteX1" fmla="*/ 79375 w 2333617"/>
              <a:gd name="connsiteY1" fmla="*/ 271080 h 337182"/>
              <a:gd name="connsiteX2" fmla="*/ 0 w 2333617"/>
              <a:gd name="connsiteY2" fmla="*/ 187420 h 337182"/>
              <a:gd name="connsiteX3" fmla="*/ 273050 w 2333617"/>
              <a:gd name="connsiteY3" fmla="*/ 35326 h 337182"/>
              <a:gd name="connsiteX4" fmla="*/ 1000125 w 2333617"/>
              <a:gd name="connsiteY4" fmla="*/ 23274 h 337182"/>
              <a:gd name="connsiteX5" fmla="*/ 2286000 w 2333617"/>
              <a:gd name="connsiteY5" fmla="*/ 280449 h 337182"/>
              <a:gd name="connsiteX6" fmla="*/ 1847850 w 2333617"/>
              <a:gd name="connsiteY6" fmla="*/ 328074 h 337182"/>
              <a:gd name="connsiteX0" fmla="*/ 285750 w 2341387"/>
              <a:gd name="connsiteY0" fmla="*/ 318549 h 339787"/>
              <a:gd name="connsiteX1" fmla="*/ 79375 w 2341387"/>
              <a:gd name="connsiteY1" fmla="*/ 271080 h 339787"/>
              <a:gd name="connsiteX2" fmla="*/ 0 w 2341387"/>
              <a:gd name="connsiteY2" fmla="*/ 187420 h 339787"/>
              <a:gd name="connsiteX3" fmla="*/ 273050 w 2341387"/>
              <a:gd name="connsiteY3" fmla="*/ 35326 h 339787"/>
              <a:gd name="connsiteX4" fmla="*/ 1000125 w 2341387"/>
              <a:gd name="connsiteY4" fmla="*/ 23274 h 339787"/>
              <a:gd name="connsiteX5" fmla="*/ 2286000 w 2341387"/>
              <a:gd name="connsiteY5" fmla="*/ 280449 h 339787"/>
              <a:gd name="connsiteX6" fmla="*/ 2081943 w 2341387"/>
              <a:gd name="connsiteY6" fmla="*/ 337576 h 339787"/>
              <a:gd name="connsiteX7" fmla="*/ 1847850 w 2341387"/>
              <a:gd name="connsiteY7" fmla="*/ 328074 h 339787"/>
              <a:gd name="connsiteX0" fmla="*/ 285750 w 2341387"/>
              <a:gd name="connsiteY0" fmla="*/ 318549 h 337576"/>
              <a:gd name="connsiteX1" fmla="*/ 79375 w 2341387"/>
              <a:gd name="connsiteY1" fmla="*/ 271080 h 337576"/>
              <a:gd name="connsiteX2" fmla="*/ 0 w 2341387"/>
              <a:gd name="connsiteY2" fmla="*/ 187420 h 337576"/>
              <a:gd name="connsiteX3" fmla="*/ 273050 w 2341387"/>
              <a:gd name="connsiteY3" fmla="*/ 35326 h 337576"/>
              <a:gd name="connsiteX4" fmla="*/ 1000125 w 2341387"/>
              <a:gd name="connsiteY4" fmla="*/ 23274 h 337576"/>
              <a:gd name="connsiteX5" fmla="*/ 2286000 w 2341387"/>
              <a:gd name="connsiteY5" fmla="*/ 280449 h 337576"/>
              <a:gd name="connsiteX6" fmla="*/ 2081943 w 2341387"/>
              <a:gd name="connsiteY6" fmla="*/ 337576 h 337576"/>
              <a:gd name="connsiteX7" fmla="*/ 1847850 w 2341387"/>
              <a:gd name="connsiteY7" fmla="*/ 328074 h 337576"/>
              <a:gd name="connsiteX0" fmla="*/ 285750 w 2341387"/>
              <a:gd name="connsiteY0" fmla="*/ 318549 h 328074"/>
              <a:gd name="connsiteX1" fmla="*/ 79375 w 2341387"/>
              <a:gd name="connsiteY1" fmla="*/ 271080 h 328074"/>
              <a:gd name="connsiteX2" fmla="*/ 0 w 2341387"/>
              <a:gd name="connsiteY2" fmla="*/ 187420 h 328074"/>
              <a:gd name="connsiteX3" fmla="*/ 273050 w 2341387"/>
              <a:gd name="connsiteY3" fmla="*/ 35326 h 328074"/>
              <a:gd name="connsiteX4" fmla="*/ 1000125 w 2341387"/>
              <a:gd name="connsiteY4" fmla="*/ 23274 h 328074"/>
              <a:gd name="connsiteX5" fmla="*/ 2286000 w 2341387"/>
              <a:gd name="connsiteY5" fmla="*/ 280449 h 328074"/>
              <a:gd name="connsiteX6" fmla="*/ 2081943 w 2341387"/>
              <a:gd name="connsiteY6" fmla="*/ 326070 h 328074"/>
              <a:gd name="connsiteX7" fmla="*/ 1847850 w 2341387"/>
              <a:gd name="connsiteY7" fmla="*/ 328074 h 328074"/>
              <a:gd name="connsiteX0" fmla="*/ 285750 w 2323053"/>
              <a:gd name="connsiteY0" fmla="*/ 319508 h 329033"/>
              <a:gd name="connsiteX1" fmla="*/ 79375 w 2323053"/>
              <a:gd name="connsiteY1" fmla="*/ 272039 h 329033"/>
              <a:gd name="connsiteX2" fmla="*/ 0 w 2323053"/>
              <a:gd name="connsiteY2" fmla="*/ 188379 h 329033"/>
              <a:gd name="connsiteX3" fmla="*/ 273050 w 2323053"/>
              <a:gd name="connsiteY3" fmla="*/ 36285 h 329033"/>
              <a:gd name="connsiteX4" fmla="*/ 1281113 w 2323053"/>
              <a:gd name="connsiteY4" fmla="*/ 20326 h 329033"/>
              <a:gd name="connsiteX5" fmla="*/ 2286000 w 2323053"/>
              <a:gd name="connsiteY5" fmla="*/ 281408 h 329033"/>
              <a:gd name="connsiteX6" fmla="*/ 2081943 w 2323053"/>
              <a:gd name="connsiteY6" fmla="*/ 327029 h 329033"/>
              <a:gd name="connsiteX7" fmla="*/ 1847850 w 2323053"/>
              <a:gd name="connsiteY7" fmla="*/ 329033 h 329033"/>
              <a:gd name="connsiteX0" fmla="*/ 285750 w 2323053"/>
              <a:gd name="connsiteY0" fmla="*/ 337298 h 346823"/>
              <a:gd name="connsiteX1" fmla="*/ 79375 w 2323053"/>
              <a:gd name="connsiteY1" fmla="*/ 289829 h 346823"/>
              <a:gd name="connsiteX2" fmla="*/ 0 w 2323053"/>
              <a:gd name="connsiteY2" fmla="*/ 206169 h 346823"/>
              <a:gd name="connsiteX3" fmla="*/ 468313 w 2323053"/>
              <a:gd name="connsiteY3" fmla="*/ 18911 h 346823"/>
              <a:gd name="connsiteX4" fmla="*/ 1281113 w 2323053"/>
              <a:gd name="connsiteY4" fmla="*/ 38116 h 346823"/>
              <a:gd name="connsiteX5" fmla="*/ 2286000 w 2323053"/>
              <a:gd name="connsiteY5" fmla="*/ 299198 h 346823"/>
              <a:gd name="connsiteX6" fmla="*/ 2081943 w 2323053"/>
              <a:gd name="connsiteY6" fmla="*/ 344819 h 346823"/>
              <a:gd name="connsiteX7" fmla="*/ 1847850 w 2323053"/>
              <a:gd name="connsiteY7" fmla="*/ 346823 h 346823"/>
              <a:gd name="connsiteX0" fmla="*/ 285750 w 2323053"/>
              <a:gd name="connsiteY0" fmla="*/ 337298 h 344819"/>
              <a:gd name="connsiteX1" fmla="*/ 79375 w 2323053"/>
              <a:gd name="connsiteY1" fmla="*/ 289829 h 344819"/>
              <a:gd name="connsiteX2" fmla="*/ 0 w 2323053"/>
              <a:gd name="connsiteY2" fmla="*/ 206169 h 344819"/>
              <a:gd name="connsiteX3" fmla="*/ 468313 w 2323053"/>
              <a:gd name="connsiteY3" fmla="*/ 18911 h 344819"/>
              <a:gd name="connsiteX4" fmla="*/ 1281113 w 2323053"/>
              <a:gd name="connsiteY4" fmla="*/ 38116 h 344819"/>
              <a:gd name="connsiteX5" fmla="*/ 2286000 w 2323053"/>
              <a:gd name="connsiteY5" fmla="*/ 299198 h 344819"/>
              <a:gd name="connsiteX6" fmla="*/ 2081943 w 2323053"/>
              <a:gd name="connsiteY6" fmla="*/ 344819 h 344819"/>
              <a:gd name="connsiteX7" fmla="*/ 285971 w 2323053"/>
              <a:gd name="connsiteY7" fmla="*/ 335982 h 344819"/>
              <a:gd name="connsiteX0" fmla="*/ 285750 w 2323053"/>
              <a:gd name="connsiteY0" fmla="*/ 336062 h 343583"/>
              <a:gd name="connsiteX1" fmla="*/ 79375 w 2323053"/>
              <a:gd name="connsiteY1" fmla="*/ 288593 h 343583"/>
              <a:gd name="connsiteX2" fmla="*/ 0 w 2323053"/>
              <a:gd name="connsiteY2" fmla="*/ 204933 h 343583"/>
              <a:gd name="connsiteX3" fmla="*/ 468313 w 2323053"/>
              <a:gd name="connsiteY3" fmla="*/ 17675 h 343583"/>
              <a:gd name="connsiteX4" fmla="*/ 1281113 w 2323053"/>
              <a:gd name="connsiteY4" fmla="*/ 36880 h 343583"/>
              <a:gd name="connsiteX5" fmla="*/ 2286000 w 2323053"/>
              <a:gd name="connsiteY5" fmla="*/ 274112 h 343583"/>
              <a:gd name="connsiteX6" fmla="*/ 2081943 w 2323053"/>
              <a:gd name="connsiteY6" fmla="*/ 343583 h 343583"/>
              <a:gd name="connsiteX7" fmla="*/ 285971 w 2323053"/>
              <a:gd name="connsiteY7" fmla="*/ 334746 h 343583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32742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0410 h 336062"/>
              <a:gd name="connsiteX0" fmla="*/ 285750 w 2323053"/>
              <a:gd name="connsiteY0" fmla="*/ 336062 h 339608"/>
              <a:gd name="connsiteX1" fmla="*/ 79375 w 2323053"/>
              <a:gd name="connsiteY1" fmla="*/ 288593 h 339608"/>
              <a:gd name="connsiteX2" fmla="*/ 0 w 2323053"/>
              <a:gd name="connsiteY2" fmla="*/ 204933 h 339608"/>
              <a:gd name="connsiteX3" fmla="*/ 468313 w 2323053"/>
              <a:gd name="connsiteY3" fmla="*/ 17675 h 339608"/>
              <a:gd name="connsiteX4" fmla="*/ 1281113 w 2323053"/>
              <a:gd name="connsiteY4" fmla="*/ 36880 h 339608"/>
              <a:gd name="connsiteX5" fmla="*/ 2286000 w 2323053"/>
              <a:gd name="connsiteY5" fmla="*/ 274112 h 339608"/>
              <a:gd name="connsiteX6" fmla="*/ 2081943 w 2323053"/>
              <a:gd name="connsiteY6" fmla="*/ 324069 h 339608"/>
              <a:gd name="connsiteX7" fmla="*/ 285971 w 2323053"/>
              <a:gd name="connsiteY7" fmla="*/ 330410 h 339608"/>
              <a:gd name="connsiteX0" fmla="*/ 285750 w 2323053"/>
              <a:gd name="connsiteY0" fmla="*/ 336062 h 342076"/>
              <a:gd name="connsiteX1" fmla="*/ 79375 w 2323053"/>
              <a:gd name="connsiteY1" fmla="*/ 288593 h 342076"/>
              <a:gd name="connsiteX2" fmla="*/ 0 w 2323053"/>
              <a:gd name="connsiteY2" fmla="*/ 204933 h 342076"/>
              <a:gd name="connsiteX3" fmla="*/ 468313 w 2323053"/>
              <a:gd name="connsiteY3" fmla="*/ 17675 h 342076"/>
              <a:gd name="connsiteX4" fmla="*/ 1281113 w 2323053"/>
              <a:gd name="connsiteY4" fmla="*/ 36880 h 342076"/>
              <a:gd name="connsiteX5" fmla="*/ 2286000 w 2323053"/>
              <a:gd name="connsiteY5" fmla="*/ 274112 h 342076"/>
              <a:gd name="connsiteX6" fmla="*/ 2081943 w 2323053"/>
              <a:gd name="connsiteY6" fmla="*/ 324069 h 342076"/>
              <a:gd name="connsiteX7" fmla="*/ 283590 w 2323053"/>
              <a:gd name="connsiteY7" fmla="*/ 334318 h 34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3053" h="342076">
                <a:moveTo>
                  <a:pt x="285750" y="336062"/>
                </a:moveTo>
                <a:cubicBezTo>
                  <a:pt x="125412" y="305105"/>
                  <a:pt x="118585" y="310448"/>
                  <a:pt x="79375" y="288593"/>
                </a:cubicBezTo>
                <a:cubicBezTo>
                  <a:pt x="40165" y="266738"/>
                  <a:pt x="19215" y="274056"/>
                  <a:pt x="0" y="204933"/>
                </a:cubicBezTo>
                <a:cubicBezTo>
                  <a:pt x="25196" y="111329"/>
                  <a:pt x="254794" y="45684"/>
                  <a:pt x="468313" y="17675"/>
                </a:cubicBezTo>
                <a:cubicBezTo>
                  <a:pt x="681832" y="-10334"/>
                  <a:pt x="978165" y="-5859"/>
                  <a:pt x="1281113" y="36880"/>
                </a:cubicBezTo>
                <a:cubicBezTo>
                  <a:pt x="1584061" y="79619"/>
                  <a:pt x="2152528" y="226247"/>
                  <a:pt x="2286000" y="274112"/>
                </a:cubicBezTo>
                <a:cubicBezTo>
                  <a:pt x="2419472" y="321977"/>
                  <a:pt x="2154968" y="316132"/>
                  <a:pt x="2081943" y="324069"/>
                </a:cubicBezTo>
                <a:cubicBezTo>
                  <a:pt x="1483286" y="342805"/>
                  <a:pt x="884890" y="348104"/>
                  <a:pt x="283590" y="334318"/>
                </a:cubicBezTo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7" name="Freeform 16"/>
          <p:cNvSpPr/>
          <p:nvPr/>
        </p:nvSpPr>
        <p:spPr>
          <a:xfrm rot="1669778">
            <a:off x="8470835" y="3205460"/>
            <a:ext cx="1060655" cy="186905"/>
          </a:xfrm>
          <a:custGeom>
            <a:avLst/>
            <a:gdLst>
              <a:gd name="connsiteX0" fmla="*/ 323904 w 2346350"/>
              <a:gd name="connsiteY0" fmla="*/ 309272 h 318836"/>
              <a:gd name="connsiteX1" fmla="*/ 54 w 2346350"/>
              <a:gd name="connsiteY1" fmla="*/ 204497 h 318836"/>
              <a:gd name="connsiteX2" fmla="*/ 304854 w 2346350"/>
              <a:gd name="connsiteY2" fmla="*/ 52097 h 318836"/>
              <a:gd name="connsiteX3" fmla="*/ 1038279 w 2346350"/>
              <a:gd name="connsiteY3" fmla="*/ 13997 h 318836"/>
              <a:gd name="connsiteX4" fmla="*/ 2324154 w 2346350"/>
              <a:gd name="connsiteY4" fmla="*/ 271172 h 318836"/>
              <a:gd name="connsiteX5" fmla="*/ 1886004 w 2346350"/>
              <a:gd name="connsiteY5" fmla="*/ 318797 h 318836"/>
              <a:gd name="connsiteX0" fmla="*/ 257175 w 2279621"/>
              <a:gd name="connsiteY0" fmla="*/ 309272 h 318836"/>
              <a:gd name="connsiteX1" fmla="*/ 0 w 2279621"/>
              <a:gd name="connsiteY1" fmla="*/ 204497 h 318836"/>
              <a:gd name="connsiteX2" fmla="*/ 238125 w 2279621"/>
              <a:gd name="connsiteY2" fmla="*/ 52097 h 318836"/>
              <a:gd name="connsiteX3" fmla="*/ 971550 w 2279621"/>
              <a:gd name="connsiteY3" fmla="*/ 13997 h 318836"/>
              <a:gd name="connsiteX4" fmla="*/ 2257425 w 2279621"/>
              <a:gd name="connsiteY4" fmla="*/ 271172 h 318836"/>
              <a:gd name="connsiteX5" fmla="*/ 1819275 w 2279621"/>
              <a:gd name="connsiteY5" fmla="*/ 318797 h 318836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316485 w 2338931"/>
              <a:gd name="connsiteY0" fmla="*/ 308085 h 317649"/>
              <a:gd name="connsiteX1" fmla="*/ 59310 w 2338931"/>
              <a:gd name="connsiteY1" fmla="*/ 203310 h 317649"/>
              <a:gd name="connsiteX2" fmla="*/ 18035 w 2338931"/>
              <a:gd name="connsiteY2" fmla="*/ 156118 h 317649"/>
              <a:gd name="connsiteX3" fmla="*/ 297435 w 2338931"/>
              <a:gd name="connsiteY3" fmla="*/ 50910 h 317649"/>
              <a:gd name="connsiteX4" fmla="*/ 1030860 w 2338931"/>
              <a:gd name="connsiteY4" fmla="*/ 12810 h 317649"/>
              <a:gd name="connsiteX5" fmla="*/ 2316735 w 2338931"/>
              <a:gd name="connsiteY5" fmla="*/ 269985 h 317649"/>
              <a:gd name="connsiteX6" fmla="*/ 1878585 w 2338931"/>
              <a:gd name="connsiteY6" fmla="*/ 317610 h 317649"/>
              <a:gd name="connsiteX0" fmla="*/ 311814 w 2334260"/>
              <a:gd name="connsiteY0" fmla="*/ 308085 h 317649"/>
              <a:gd name="connsiteX1" fmla="*/ 80039 w 2334260"/>
              <a:gd name="connsiteY1" fmla="*/ 260616 h 317649"/>
              <a:gd name="connsiteX2" fmla="*/ 13364 w 2334260"/>
              <a:gd name="connsiteY2" fmla="*/ 156118 h 317649"/>
              <a:gd name="connsiteX3" fmla="*/ 292764 w 2334260"/>
              <a:gd name="connsiteY3" fmla="*/ 50910 h 317649"/>
              <a:gd name="connsiteX4" fmla="*/ 1026189 w 2334260"/>
              <a:gd name="connsiteY4" fmla="*/ 12810 h 317649"/>
              <a:gd name="connsiteX5" fmla="*/ 2312064 w 2334260"/>
              <a:gd name="connsiteY5" fmla="*/ 269985 h 317649"/>
              <a:gd name="connsiteX6" fmla="*/ 1873914 w 2334260"/>
              <a:gd name="connsiteY6" fmla="*/ 317610 h 317649"/>
              <a:gd name="connsiteX0" fmla="*/ 280272 w 2302718"/>
              <a:gd name="connsiteY0" fmla="*/ 308332 h 317896"/>
              <a:gd name="connsiteX1" fmla="*/ 48497 w 2302718"/>
              <a:gd name="connsiteY1" fmla="*/ 260863 h 317896"/>
              <a:gd name="connsiteX2" fmla="*/ 19922 w 2302718"/>
              <a:gd name="connsiteY2" fmla="*/ 166784 h 317896"/>
              <a:gd name="connsiteX3" fmla="*/ 261222 w 2302718"/>
              <a:gd name="connsiteY3" fmla="*/ 51157 h 317896"/>
              <a:gd name="connsiteX4" fmla="*/ 994647 w 2302718"/>
              <a:gd name="connsiteY4" fmla="*/ 13057 h 317896"/>
              <a:gd name="connsiteX5" fmla="*/ 2280522 w 2302718"/>
              <a:gd name="connsiteY5" fmla="*/ 270232 h 317896"/>
              <a:gd name="connsiteX6" fmla="*/ 1842372 w 2302718"/>
              <a:gd name="connsiteY6" fmla="*/ 317857 h 317896"/>
              <a:gd name="connsiteX0" fmla="*/ 300807 w 2323253"/>
              <a:gd name="connsiteY0" fmla="*/ 308589 h 318153"/>
              <a:gd name="connsiteX1" fmla="*/ 69032 w 2323253"/>
              <a:gd name="connsiteY1" fmla="*/ 261120 h 318153"/>
              <a:gd name="connsiteX2" fmla="*/ 15057 w 2323253"/>
              <a:gd name="connsiteY2" fmla="*/ 177460 h 318153"/>
              <a:gd name="connsiteX3" fmla="*/ 281757 w 2323253"/>
              <a:gd name="connsiteY3" fmla="*/ 51414 h 318153"/>
              <a:gd name="connsiteX4" fmla="*/ 1015182 w 2323253"/>
              <a:gd name="connsiteY4" fmla="*/ 13314 h 318153"/>
              <a:gd name="connsiteX5" fmla="*/ 2301057 w 2323253"/>
              <a:gd name="connsiteY5" fmla="*/ 270489 h 318153"/>
              <a:gd name="connsiteX6" fmla="*/ 1862907 w 2323253"/>
              <a:gd name="connsiteY6" fmla="*/ 318114 h 318153"/>
              <a:gd name="connsiteX0" fmla="*/ 297311 w 2319757"/>
              <a:gd name="connsiteY0" fmla="*/ 308589 h 318153"/>
              <a:gd name="connsiteX1" fmla="*/ 90936 w 2319757"/>
              <a:gd name="connsiteY1" fmla="*/ 261120 h 318153"/>
              <a:gd name="connsiteX2" fmla="*/ 11561 w 2319757"/>
              <a:gd name="connsiteY2" fmla="*/ 177460 h 318153"/>
              <a:gd name="connsiteX3" fmla="*/ 278261 w 2319757"/>
              <a:gd name="connsiteY3" fmla="*/ 51414 h 318153"/>
              <a:gd name="connsiteX4" fmla="*/ 1011686 w 2319757"/>
              <a:gd name="connsiteY4" fmla="*/ 13314 h 318153"/>
              <a:gd name="connsiteX5" fmla="*/ 2297561 w 2319757"/>
              <a:gd name="connsiteY5" fmla="*/ 270489 h 318153"/>
              <a:gd name="connsiteX6" fmla="*/ 1859411 w 2319757"/>
              <a:gd name="connsiteY6" fmla="*/ 318114 h 318153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4890 h 324454"/>
              <a:gd name="connsiteX1" fmla="*/ 79375 w 2308196"/>
              <a:gd name="connsiteY1" fmla="*/ 267421 h 324454"/>
              <a:gd name="connsiteX2" fmla="*/ 0 w 2308196"/>
              <a:gd name="connsiteY2" fmla="*/ 183761 h 324454"/>
              <a:gd name="connsiteX3" fmla="*/ 273050 w 2308196"/>
              <a:gd name="connsiteY3" fmla="*/ 31667 h 324454"/>
              <a:gd name="connsiteX4" fmla="*/ 1000125 w 2308196"/>
              <a:gd name="connsiteY4" fmla="*/ 19615 h 324454"/>
              <a:gd name="connsiteX5" fmla="*/ 2286000 w 2308196"/>
              <a:gd name="connsiteY5" fmla="*/ 276790 h 324454"/>
              <a:gd name="connsiteX6" fmla="*/ 1847850 w 2308196"/>
              <a:gd name="connsiteY6" fmla="*/ 324415 h 324454"/>
              <a:gd name="connsiteX0" fmla="*/ 285750 w 2308196"/>
              <a:gd name="connsiteY0" fmla="*/ 318549 h 328113"/>
              <a:gd name="connsiteX1" fmla="*/ 79375 w 2308196"/>
              <a:gd name="connsiteY1" fmla="*/ 271080 h 328113"/>
              <a:gd name="connsiteX2" fmla="*/ 0 w 2308196"/>
              <a:gd name="connsiteY2" fmla="*/ 187420 h 328113"/>
              <a:gd name="connsiteX3" fmla="*/ 273050 w 2308196"/>
              <a:gd name="connsiteY3" fmla="*/ 35326 h 328113"/>
              <a:gd name="connsiteX4" fmla="*/ 1000125 w 2308196"/>
              <a:gd name="connsiteY4" fmla="*/ 23274 h 328113"/>
              <a:gd name="connsiteX5" fmla="*/ 2286000 w 2308196"/>
              <a:gd name="connsiteY5" fmla="*/ 280449 h 328113"/>
              <a:gd name="connsiteX6" fmla="*/ 1847850 w 2308196"/>
              <a:gd name="connsiteY6" fmla="*/ 328074 h 328113"/>
              <a:gd name="connsiteX0" fmla="*/ 285750 w 2333617"/>
              <a:gd name="connsiteY0" fmla="*/ 318549 h 337182"/>
              <a:gd name="connsiteX1" fmla="*/ 79375 w 2333617"/>
              <a:gd name="connsiteY1" fmla="*/ 271080 h 337182"/>
              <a:gd name="connsiteX2" fmla="*/ 0 w 2333617"/>
              <a:gd name="connsiteY2" fmla="*/ 187420 h 337182"/>
              <a:gd name="connsiteX3" fmla="*/ 273050 w 2333617"/>
              <a:gd name="connsiteY3" fmla="*/ 35326 h 337182"/>
              <a:gd name="connsiteX4" fmla="*/ 1000125 w 2333617"/>
              <a:gd name="connsiteY4" fmla="*/ 23274 h 337182"/>
              <a:gd name="connsiteX5" fmla="*/ 2286000 w 2333617"/>
              <a:gd name="connsiteY5" fmla="*/ 280449 h 337182"/>
              <a:gd name="connsiteX6" fmla="*/ 1847850 w 2333617"/>
              <a:gd name="connsiteY6" fmla="*/ 328074 h 337182"/>
              <a:gd name="connsiteX0" fmla="*/ 285750 w 2341387"/>
              <a:gd name="connsiteY0" fmla="*/ 318549 h 339787"/>
              <a:gd name="connsiteX1" fmla="*/ 79375 w 2341387"/>
              <a:gd name="connsiteY1" fmla="*/ 271080 h 339787"/>
              <a:gd name="connsiteX2" fmla="*/ 0 w 2341387"/>
              <a:gd name="connsiteY2" fmla="*/ 187420 h 339787"/>
              <a:gd name="connsiteX3" fmla="*/ 273050 w 2341387"/>
              <a:gd name="connsiteY3" fmla="*/ 35326 h 339787"/>
              <a:gd name="connsiteX4" fmla="*/ 1000125 w 2341387"/>
              <a:gd name="connsiteY4" fmla="*/ 23274 h 339787"/>
              <a:gd name="connsiteX5" fmla="*/ 2286000 w 2341387"/>
              <a:gd name="connsiteY5" fmla="*/ 280449 h 339787"/>
              <a:gd name="connsiteX6" fmla="*/ 2081943 w 2341387"/>
              <a:gd name="connsiteY6" fmla="*/ 337576 h 339787"/>
              <a:gd name="connsiteX7" fmla="*/ 1847850 w 2341387"/>
              <a:gd name="connsiteY7" fmla="*/ 328074 h 339787"/>
              <a:gd name="connsiteX0" fmla="*/ 285750 w 2341387"/>
              <a:gd name="connsiteY0" fmla="*/ 318549 h 337576"/>
              <a:gd name="connsiteX1" fmla="*/ 79375 w 2341387"/>
              <a:gd name="connsiteY1" fmla="*/ 271080 h 337576"/>
              <a:gd name="connsiteX2" fmla="*/ 0 w 2341387"/>
              <a:gd name="connsiteY2" fmla="*/ 187420 h 337576"/>
              <a:gd name="connsiteX3" fmla="*/ 273050 w 2341387"/>
              <a:gd name="connsiteY3" fmla="*/ 35326 h 337576"/>
              <a:gd name="connsiteX4" fmla="*/ 1000125 w 2341387"/>
              <a:gd name="connsiteY4" fmla="*/ 23274 h 337576"/>
              <a:gd name="connsiteX5" fmla="*/ 2286000 w 2341387"/>
              <a:gd name="connsiteY5" fmla="*/ 280449 h 337576"/>
              <a:gd name="connsiteX6" fmla="*/ 2081943 w 2341387"/>
              <a:gd name="connsiteY6" fmla="*/ 337576 h 337576"/>
              <a:gd name="connsiteX7" fmla="*/ 1847850 w 2341387"/>
              <a:gd name="connsiteY7" fmla="*/ 328074 h 337576"/>
              <a:gd name="connsiteX0" fmla="*/ 285750 w 2341387"/>
              <a:gd name="connsiteY0" fmla="*/ 318549 h 328074"/>
              <a:gd name="connsiteX1" fmla="*/ 79375 w 2341387"/>
              <a:gd name="connsiteY1" fmla="*/ 271080 h 328074"/>
              <a:gd name="connsiteX2" fmla="*/ 0 w 2341387"/>
              <a:gd name="connsiteY2" fmla="*/ 187420 h 328074"/>
              <a:gd name="connsiteX3" fmla="*/ 273050 w 2341387"/>
              <a:gd name="connsiteY3" fmla="*/ 35326 h 328074"/>
              <a:gd name="connsiteX4" fmla="*/ 1000125 w 2341387"/>
              <a:gd name="connsiteY4" fmla="*/ 23274 h 328074"/>
              <a:gd name="connsiteX5" fmla="*/ 2286000 w 2341387"/>
              <a:gd name="connsiteY5" fmla="*/ 280449 h 328074"/>
              <a:gd name="connsiteX6" fmla="*/ 2081943 w 2341387"/>
              <a:gd name="connsiteY6" fmla="*/ 326070 h 328074"/>
              <a:gd name="connsiteX7" fmla="*/ 1847850 w 2341387"/>
              <a:gd name="connsiteY7" fmla="*/ 328074 h 328074"/>
              <a:gd name="connsiteX0" fmla="*/ 285750 w 2323053"/>
              <a:gd name="connsiteY0" fmla="*/ 319508 h 329033"/>
              <a:gd name="connsiteX1" fmla="*/ 79375 w 2323053"/>
              <a:gd name="connsiteY1" fmla="*/ 272039 h 329033"/>
              <a:gd name="connsiteX2" fmla="*/ 0 w 2323053"/>
              <a:gd name="connsiteY2" fmla="*/ 188379 h 329033"/>
              <a:gd name="connsiteX3" fmla="*/ 273050 w 2323053"/>
              <a:gd name="connsiteY3" fmla="*/ 36285 h 329033"/>
              <a:gd name="connsiteX4" fmla="*/ 1281113 w 2323053"/>
              <a:gd name="connsiteY4" fmla="*/ 20326 h 329033"/>
              <a:gd name="connsiteX5" fmla="*/ 2286000 w 2323053"/>
              <a:gd name="connsiteY5" fmla="*/ 281408 h 329033"/>
              <a:gd name="connsiteX6" fmla="*/ 2081943 w 2323053"/>
              <a:gd name="connsiteY6" fmla="*/ 327029 h 329033"/>
              <a:gd name="connsiteX7" fmla="*/ 1847850 w 2323053"/>
              <a:gd name="connsiteY7" fmla="*/ 329033 h 329033"/>
              <a:gd name="connsiteX0" fmla="*/ 285750 w 2323053"/>
              <a:gd name="connsiteY0" fmla="*/ 337298 h 346823"/>
              <a:gd name="connsiteX1" fmla="*/ 79375 w 2323053"/>
              <a:gd name="connsiteY1" fmla="*/ 289829 h 346823"/>
              <a:gd name="connsiteX2" fmla="*/ 0 w 2323053"/>
              <a:gd name="connsiteY2" fmla="*/ 206169 h 346823"/>
              <a:gd name="connsiteX3" fmla="*/ 468313 w 2323053"/>
              <a:gd name="connsiteY3" fmla="*/ 18911 h 346823"/>
              <a:gd name="connsiteX4" fmla="*/ 1281113 w 2323053"/>
              <a:gd name="connsiteY4" fmla="*/ 38116 h 346823"/>
              <a:gd name="connsiteX5" fmla="*/ 2286000 w 2323053"/>
              <a:gd name="connsiteY5" fmla="*/ 299198 h 346823"/>
              <a:gd name="connsiteX6" fmla="*/ 2081943 w 2323053"/>
              <a:gd name="connsiteY6" fmla="*/ 344819 h 346823"/>
              <a:gd name="connsiteX7" fmla="*/ 1847850 w 2323053"/>
              <a:gd name="connsiteY7" fmla="*/ 346823 h 346823"/>
              <a:gd name="connsiteX0" fmla="*/ 285750 w 2323053"/>
              <a:gd name="connsiteY0" fmla="*/ 337298 h 344819"/>
              <a:gd name="connsiteX1" fmla="*/ 79375 w 2323053"/>
              <a:gd name="connsiteY1" fmla="*/ 289829 h 344819"/>
              <a:gd name="connsiteX2" fmla="*/ 0 w 2323053"/>
              <a:gd name="connsiteY2" fmla="*/ 206169 h 344819"/>
              <a:gd name="connsiteX3" fmla="*/ 468313 w 2323053"/>
              <a:gd name="connsiteY3" fmla="*/ 18911 h 344819"/>
              <a:gd name="connsiteX4" fmla="*/ 1281113 w 2323053"/>
              <a:gd name="connsiteY4" fmla="*/ 38116 h 344819"/>
              <a:gd name="connsiteX5" fmla="*/ 2286000 w 2323053"/>
              <a:gd name="connsiteY5" fmla="*/ 299198 h 344819"/>
              <a:gd name="connsiteX6" fmla="*/ 2081943 w 2323053"/>
              <a:gd name="connsiteY6" fmla="*/ 344819 h 344819"/>
              <a:gd name="connsiteX7" fmla="*/ 285971 w 2323053"/>
              <a:gd name="connsiteY7" fmla="*/ 335982 h 344819"/>
              <a:gd name="connsiteX0" fmla="*/ 285750 w 2323053"/>
              <a:gd name="connsiteY0" fmla="*/ 336062 h 343583"/>
              <a:gd name="connsiteX1" fmla="*/ 79375 w 2323053"/>
              <a:gd name="connsiteY1" fmla="*/ 288593 h 343583"/>
              <a:gd name="connsiteX2" fmla="*/ 0 w 2323053"/>
              <a:gd name="connsiteY2" fmla="*/ 204933 h 343583"/>
              <a:gd name="connsiteX3" fmla="*/ 468313 w 2323053"/>
              <a:gd name="connsiteY3" fmla="*/ 17675 h 343583"/>
              <a:gd name="connsiteX4" fmla="*/ 1281113 w 2323053"/>
              <a:gd name="connsiteY4" fmla="*/ 36880 h 343583"/>
              <a:gd name="connsiteX5" fmla="*/ 2286000 w 2323053"/>
              <a:gd name="connsiteY5" fmla="*/ 274112 h 343583"/>
              <a:gd name="connsiteX6" fmla="*/ 2081943 w 2323053"/>
              <a:gd name="connsiteY6" fmla="*/ 343583 h 343583"/>
              <a:gd name="connsiteX7" fmla="*/ 285971 w 2323053"/>
              <a:gd name="connsiteY7" fmla="*/ 334746 h 343583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32742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0410 h 336062"/>
              <a:gd name="connsiteX0" fmla="*/ 285750 w 2323053"/>
              <a:gd name="connsiteY0" fmla="*/ 336062 h 339608"/>
              <a:gd name="connsiteX1" fmla="*/ 79375 w 2323053"/>
              <a:gd name="connsiteY1" fmla="*/ 288593 h 339608"/>
              <a:gd name="connsiteX2" fmla="*/ 0 w 2323053"/>
              <a:gd name="connsiteY2" fmla="*/ 204933 h 339608"/>
              <a:gd name="connsiteX3" fmla="*/ 468313 w 2323053"/>
              <a:gd name="connsiteY3" fmla="*/ 17675 h 339608"/>
              <a:gd name="connsiteX4" fmla="*/ 1281113 w 2323053"/>
              <a:gd name="connsiteY4" fmla="*/ 36880 h 339608"/>
              <a:gd name="connsiteX5" fmla="*/ 2286000 w 2323053"/>
              <a:gd name="connsiteY5" fmla="*/ 274112 h 339608"/>
              <a:gd name="connsiteX6" fmla="*/ 2081943 w 2323053"/>
              <a:gd name="connsiteY6" fmla="*/ 324069 h 339608"/>
              <a:gd name="connsiteX7" fmla="*/ 285971 w 2323053"/>
              <a:gd name="connsiteY7" fmla="*/ 330410 h 339608"/>
              <a:gd name="connsiteX0" fmla="*/ 285750 w 2323053"/>
              <a:gd name="connsiteY0" fmla="*/ 336062 h 342076"/>
              <a:gd name="connsiteX1" fmla="*/ 79375 w 2323053"/>
              <a:gd name="connsiteY1" fmla="*/ 288593 h 342076"/>
              <a:gd name="connsiteX2" fmla="*/ 0 w 2323053"/>
              <a:gd name="connsiteY2" fmla="*/ 204933 h 342076"/>
              <a:gd name="connsiteX3" fmla="*/ 468313 w 2323053"/>
              <a:gd name="connsiteY3" fmla="*/ 17675 h 342076"/>
              <a:gd name="connsiteX4" fmla="*/ 1281113 w 2323053"/>
              <a:gd name="connsiteY4" fmla="*/ 36880 h 342076"/>
              <a:gd name="connsiteX5" fmla="*/ 2286000 w 2323053"/>
              <a:gd name="connsiteY5" fmla="*/ 274112 h 342076"/>
              <a:gd name="connsiteX6" fmla="*/ 2081943 w 2323053"/>
              <a:gd name="connsiteY6" fmla="*/ 324069 h 342076"/>
              <a:gd name="connsiteX7" fmla="*/ 283590 w 2323053"/>
              <a:gd name="connsiteY7" fmla="*/ 334318 h 34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3053" h="342076">
                <a:moveTo>
                  <a:pt x="285750" y="336062"/>
                </a:moveTo>
                <a:cubicBezTo>
                  <a:pt x="125412" y="305105"/>
                  <a:pt x="118585" y="310448"/>
                  <a:pt x="79375" y="288593"/>
                </a:cubicBezTo>
                <a:cubicBezTo>
                  <a:pt x="40165" y="266738"/>
                  <a:pt x="19215" y="274056"/>
                  <a:pt x="0" y="204933"/>
                </a:cubicBezTo>
                <a:cubicBezTo>
                  <a:pt x="25196" y="111329"/>
                  <a:pt x="254794" y="45684"/>
                  <a:pt x="468313" y="17675"/>
                </a:cubicBezTo>
                <a:cubicBezTo>
                  <a:pt x="681832" y="-10334"/>
                  <a:pt x="978165" y="-5859"/>
                  <a:pt x="1281113" y="36880"/>
                </a:cubicBezTo>
                <a:cubicBezTo>
                  <a:pt x="1584061" y="79619"/>
                  <a:pt x="2152528" y="226247"/>
                  <a:pt x="2286000" y="274112"/>
                </a:cubicBezTo>
                <a:cubicBezTo>
                  <a:pt x="2419472" y="321977"/>
                  <a:pt x="2154968" y="316132"/>
                  <a:pt x="2081943" y="324069"/>
                </a:cubicBezTo>
                <a:cubicBezTo>
                  <a:pt x="1483286" y="342805"/>
                  <a:pt x="884890" y="348104"/>
                  <a:pt x="283590" y="334318"/>
                </a:cubicBezTo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982435" y="1097386"/>
            <a:ext cx="65248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Overbanking in a Climbing Turn</a:t>
            </a:r>
          </a:p>
        </p:txBody>
      </p:sp>
      <p:sp>
        <p:nvSpPr>
          <p:cNvPr id="27" name="Circular Arrow 26"/>
          <p:cNvSpPr/>
          <p:nvPr/>
        </p:nvSpPr>
        <p:spPr>
          <a:xfrm rot="6755337" flipH="1">
            <a:off x="7052740" y="2967046"/>
            <a:ext cx="1264924" cy="2220777"/>
          </a:xfrm>
          <a:prstGeom prst="circularArrow">
            <a:avLst>
              <a:gd name="adj1" fmla="val 1751"/>
              <a:gd name="adj2" fmla="val 666429"/>
              <a:gd name="adj3" fmla="val 19758202"/>
              <a:gd name="adj4" fmla="val 14527808"/>
              <a:gd name="adj5" fmla="val 744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8" name="Circular Arrow 27"/>
          <p:cNvSpPr/>
          <p:nvPr/>
        </p:nvSpPr>
        <p:spPr>
          <a:xfrm rot="6346096" flipH="1">
            <a:off x="8632158" y="1770502"/>
            <a:ext cx="1180820" cy="4585811"/>
          </a:xfrm>
          <a:prstGeom prst="circularArrow">
            <a:avLst>
              <a:gd name="adj1" fmla="val 2960"/>
              <a:gd name="adj2" fmla="val 884852"/>
              <a:gd name="adj3" fmla="val 19707702"/>
              <a:gd name="adj4" fmla="val 15924260"/>
              <a:gd name="adj5" fmla="val 8339"/>
            </a:avLst>
          </a:prstGeom>
          <a:solidFill>
            <a:srgbClr val="145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29" name="Picture 8" descr="Free Microsoft Flight Simulator (2020) Wallpaper in 1280x8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00" b="90000" l="19141" r="95391">
                        <a14:foregroundMark x1="21953" y1="70500" x2="22578" y2="67000"/>
                        <a14:foregroundMark x1="89688" y1="29750" x2="86719" y2="29250"/>
                        <a14:foregroundMark x1="83203" y1="73875" x2="90625" y2="66000"/>
                        <a14:foregroundMark x1="58828" y1="63125" x2="71172" y2="71875"/>
                        <a14:foregroundMark x1="62734" y1="50000" x2="67109" y2="59500"/>
                        <a14:foregroundMark x1="67813" y1="57875" x2="70703" y2="60625"/>
                        <a14:foregroundMark x1="54297" y1="71000" x2="53203" y2="67875"/>
                        <a14:foregroundMark x1="54219" y1="69000" x2="58359" y2="62250"/>
                        <a14:foregroundMark x1="54688" y1="69625" x2="54688" y2="71000"/>
                        <a14:foregroundMark x1="54844" y1="70500" x2="55078" y2="71375"/>
                        <a14:backgroundMark x1="86094" y1="28500" x2="89688" y2="29500"/>
                        <a14:backgroundMark x1="66172" y1="50500" x2="73125" y2="50125"/>
                        <a14:backgroundMark x1="64219" y1="50500" x2="64609" y2="49875"/>
                        <a14:backgroundMark x1="68906" y1="71375" x2="65859" y2="69125"/>
                        <a14:backgroundMark x1="69453" y1="71250" x2="68594" y2="70750"/>
                        <a14:backgroundMark x1="70234" y1="60000" x2="71016" y2="6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27960" r="4751" b="11680"/>
          <a:stretch/>
        </p:blipFill>
        <p:spPr bwMode="auto">
          <a:xfrm rot="20313201" flipH="1">
            <a:off x="8458830" y="3999547"/>
            <a:ext cx="2862579" cy="144904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982435" y="4051952"/>
            <a:ext cx="39202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Note: Climb performance reduces with increasing bank angle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(max 20° during climb)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D760A2-1E7D-40B2-947C-EBA000F6377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526F6C-6E43-4DF5-B9B3-A5DFF0AEA07D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8EDBA9-D2C7-484D-99A1-BA33619F5B62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9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7" grpId="0"/>
      <p:bldP spid="31" grpId="0"/>
      <p:bldP spid="16" grpId="0" animBg="1"/>
      <p:bldP spid="17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675</Words>
  <Application>Microsoft Office PowerPoint</Application>
  <PresentationFormat>Widescreen</PresentationFormat>
  <Paragraphs>201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Jonathan Murray</cp:lastModifiedBy>
  <cp:revision>58</cp:revision>
  <dcterms:created xsi:type="dcterms:W3CDTF">2021-05-19T10:17:28Z</dcterms:created>
  <dcterms:modified xsi:type="dcterms:W3CDTF">2021-12-14T05:15:46Z</dcterms:modified>
</cp:coreProperties>
</file>