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85" r:id="rId3"/>
    <p:sldId id="259" r:id="rId4"/>
    <p:sldId id="260" r:id="rId5"/>
    <p:sldId id="274" r:id="rId6"/>
    <p:sldId id="261" r:id="rId7"/>
    <p:sldId id="276" r:id="rId8"/>
    <p:sldId id="262" r:id="rId9"/>
    <p:sldId id="263" r:id="rId10"/>
    <p:sldId id="264" r:id="rId11"/>
    <p:sldId id="277" r:id="rId12"/>
    <p:sldId id="278" r:id="rId13"/>
    <p:sldId id="267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0E6"/>
    <a:srgbClr val="00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31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F46C5-D848-4D02-856C-B95F04448193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86781-B5AA-434C-8F6F-4D73642170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599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C4EFB2-B414-4D1B-991D-244CD331A5A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31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17590-ED77-7346-9C98-7672DE5860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5590-F95F-445F-A3AD-48E0538EB03D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8B7-5001-49F1-A148-7D98FE4F3F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57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5590-F95F-445F-A3AD-48E0538EB03D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8B7-5001-49F1-A148-7D98FE4F3F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1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5590-F95F-445F-A3AD-48E0538EB03D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8B7-5001-49F1-A148-7D98FE4F3F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62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N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4F514-CEC3-4CDE-ABA4-FA10DE428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24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5590-F95F-445F-A3AD-48E0538EB03D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8B7-5001-49F1-A148-7D98FE4F3F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62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5590-F95F-445F-A3AD-48E0538EB03D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8B7-5001-49F1-A148-7D98FE4F3F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97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5590-F95F-445F-A3AD-48E0538EB03D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8B7-5001-49F1-A148-7D98FE4F3F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307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5590-F95F-445F-A3AD-48E0538EB03D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8B7-5001-49F1-A148-7D98FE4F3F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11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5590-F95F-445F-A3AD-48E0538EB03D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8B7-5001-49F1-A148-7D98FE4F3F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33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5590-F95F-445F-A3AD-48E0538EB03D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8B7-5001-49F1-A148-7D98FE4F3F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00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5590-F95F-445F-A3AD-48E0538EB03D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8B7-5001-49F1-A148-7D98FE4F3F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34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5590-F95F-445F-A3AD-48E0538EB03D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8B7-5001-49F1-A148-7D98FE4F3F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9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6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5590-F95F-445F-A3AD-48E0538EB03D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18B7-5001-49F1-A148-7D98FE4F3F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141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EC070-DE17-4760-AB2E-4FDF3E413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887"/>
          <a:stretch/>
        </p:blipFill>
        <p:spPr>
          <a:xfrm>
            <a:off x="2477385" y="0"/>
            <a:ext cx="9714615" cy="6858000"/>
          </a:xfrm>
          <a:prstGeom prst="rect">
            <a:avLst/>
          </a:prstGeom>
        </p:spPr>
      </p:pic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AFD411C3-7340-4075-ADFD-CF54268B8C80}"/>
              </a:ext>
            </a:extLst>
          </p:cNvPr>
          <p:cNvSpPr/>
          <p:nvPr/>
        </p:nvSpPr>
        <p:spPr>
          <a:xfrm rot="5400000" flipH="1">
            <a:off x="-648586" y="648586"/>
            <a:ext cx="6858000" cy="5560828"/>
          </a:xfrm>
          <a:prstGeom prst="flowChartManualInpu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30C682C0-53F4-41EC-B33F-752CCDDD870C}"/>
              </a:ext>
            </a:extLst>
          </p:cNvPr>
          <p:cNvSpPr/>
          <p:nvPr/>
        </p:nvSpPr>
        <p:spPr>
          <a:xfrm rot="5400000" flipH="1">
            <a:off x="-951614" y="951614"/>
            <a:ext cx="6858000" cy="4954772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B129C80-CD9D-4664-9C44-4F6BC835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3" y="1281748"/>
            <a:ext cx="439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Steep Turns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6BF911E-6FB8-4E99-9355-DB49EBA2D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1" y="213176"/>
            <a:ext cx="2161669" cy="791598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A08D161D-DD15-4D51-8B59-768D77EB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65" y="6316903"/>
            <a:ext cx="3073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Briefing copyrighted by Sunair Aviation Ltd.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DC7DB3-6EB7-4F4A-AE72-5066281D8574}"/>
              </a:ext>
            </a:extLst>
          </p:cNvPr>
          <p:cNvCxnSpPr>
            <a:cxnSpLocks/>
          </p:cNvCxnSpPr>
          <p:nvPr/>
        </p:nvCxnSpPr>
        <p:spPr>
          <a:xfrm>
            <a:off x="574719" y="1982278"/>
            <a:ext cx="389095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982045" y="1095376"/>
            <a:ext cx="5382242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Steep Turn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1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Entry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Reference point, Reference altitude,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Lookout</a:t>
            </a: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Roll with aileron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Balance with rudder</a:t>
            </a:r>
            <a:endParaRPr lang="en-US" altLang="en-US" sz="1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Through 30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⁰ </a:t>
            </a:r>
            <a:r>
              <a:rPr lang="en-GB" alt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AoB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increase power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Increase backpressure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Check 45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⁰ </a:t>
            </a:r>
            <a:r>
              <a:rPr lang="en-GB" alt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AoB</a:t>
            </a:r>
            <a:endParaRPr lang="en-GB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Reduce rudder pressure to maintain balance</a:t>
            </a: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18639" y="5912057"/>
            <a:ext cx="410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Effect of side by side seating on attitude</a:t>
            </a: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4926976" y="2925824"/>
            <a:ext cx="2849563" cy="32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58" tIns="41329" rIns="82658" bIns="41329">
            <a:spAutoFit/>
          </a:bodyPr>
          <a:lstStyle/>
          <a:p>
            <a:pPr defTabSz="825500">
              <a:spcBef>
                <a:spcPct val="50000"/>
              </a:spcBef>
              <a:defRPr/>
            </a:pPr>
            <a:r>
              <a:rPr lang="en-A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Coordinate  (eyes outside)</a:t>
            </a:r>
          </a:p>
        </p:txBody>
      </p:sp>
      <p:sp>
        <p:nvSpPr>
          <p:cNvPr id="12" name="Text Box 147"/>
          <p:cNvSpPr txBox="1">
            <a:spLocks noChangeArrowheads="1"/>
          </p:cNvSpPr>
          <p:nvPr/>
        </p:nvSpPr>
        <p:spPr bwMode="auto">
          <a:xfrm>
            <a:off x="4439613" y="2314227"/>
            <a:ext cx="4873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800" dirty="0">
                <a:solidFill>
                  <a:srgbClr val="FF0000"/>
                </a:solidFill>
                <a:cs typeface="Arial" panose="020B0604020202020204" pitchFamily="34" charset="0"/>
              </a:rPr>
              <a:t>}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13" y1="48148" x2="16426" y2="16512"/>
                        <a14:foregroundMark x1="34375" y1="98457" x2="51042" y2="82870"/>
                        <a14:foregroundMark x1="53606" y1="66975" x2="56410" y2="52623"/>
                        <a14:foregroundMark x1="21635" y1="50926" x2="33814" y2="73611"/>
                        <a14:foregroundMark x1="24840" y1="54167" x2="30769" y2="64660"/>
                        <a14:foregroundMark x1="30849" y1="64660" x2="31571" y2="66667"/>
                        <a14:foregroundMark x1="70833" y1="60494" x2="83654" y2="35494"/>
                        <a14:backgroundMark x1="24439" y1="32870" x2="37821" y2="54784"/>
                        <a14:backgroundMark x1="42067" y1="83642" x2="40545" y2="64815"/>
                        <a14:backgroundMark x1="64503" y1="51852" x2="84215" y2="13580"/>
                        <a14:backgroundMark x1="30128" y1="60340" x2="36218" y2="6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99" y="3660613"/>
            <a:ext cx="4336114" cy="2251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1FC71C-10A8-4952-878C-F1079F952D50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E07E3-80C5-4A79-9877-2596C73B5BD5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D88068-562C-4A96-BC33-EAEB1A461705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4A848-E54A-4574-ADBF-1D71E10A7AC7}"/>
              </a:ext>
            </a:extLst>
          </p:cNvPr>
          <p:cNvSpPr txBox="1"/>
          <p:nvPr/>
        </p:nvSpPr>
        <p:spPr>
          <a:xfrm>
            <a:off x="981757" y="1924660"/>
            <a:ext cx="291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629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3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/>
      <p:bldP spid="12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82432" y="1095375"/>
            <a:ext cx="6031016" cy="471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Steep Turn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Maintain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ookout – Traffic, airspace, cloud, reference point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ttitude – Confirm correct, 45⁰ AoB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nstruments – Confirm performance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         (Altitude, bank angle, balance ball)</a:t>
            </a:r>
          </a:p>
        </p:txBody>
      </p:sp>
      <p:pic>
        <p:nvPicPr>
          <p:cNvPr id="21" name="Picture 11" descr="A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08" y="2157668"/>
            <a:ext cx="188277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56"/>
          <p:cNvSpPr>
            <a:spLocks noChangeShapeType="1"/>
          </p:cNvSpPr>
          <p:nvPr/>
        </p:nvSpPr>
        <p:spPr bwMode="auto">
          <a:xfrm flipH="1">
            <a:off x="9088264" y="2087960"/>
            <a:ext cx="471372" cy="48585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9540076" y="1830762"/>
            <a:ext cx="464335" cy="32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03" tIns="39952" rIns="79903" bIns="39952">
            <a:spAutoFit/>
          </a:bodyPr>
          <a:lstStyle>
            <a:lvl1pPr defTabSz="661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61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61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61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61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AU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45º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20784-029B-4274-8CEE-520561C4ADB0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86CDB-0602-4392-B94F-5A9EA10780BB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AE4EFC-7F15-4F97-BEA7-212E26C6ABA2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 bwMode="auto">
          <a:xfrm>
            <a:off x="982435" y="1095376"/>
            <a:ext cx="7129463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Steep Turn</a:t>
            </a:r>
          </a:p>
          <a:p>
            <a:pPr>
              <a:buFontTx/>
              <a:buNone/>
              <a:defRPr/>
            </a:pPr>
            <a:endParaRPr lang="en-GB" altLang="en-US" sz="1100" b="1" dirty="0">
              <a:solidFill>
                <a:srgbClr val="00B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en-GB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Exit</a:t>
            </a: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Anticipate reference point by ½ </a:t>
            </a:r>
            <a:r>
              <a:rPr lang="en-NZ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AoB</a:t>
            </a:r>
            <a:endParaRPr lang="en-NZ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Roll out with Aileron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Balance with Rudder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Relax back pressure</a:t>
            </a: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Reset S&amp;L attitude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Through 90kts reset 2200rpm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Check PAT</a:t>
            </a:r>
            <a:endParaRPr lang="en-NZ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3927366" y="2741669"/>
            <a:ext cx="3238176" cy="36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58" tIns="41329" rIns="82658" bIns="41329">
            <a:spAutoFit/>
          </a:bodyPr>
          <a:lstStyle/>
          <a:p>
            <a:pPr defTabSz="825500">
              <a:spcBef>
                <a:spcPct val="50000"/>
              </a:spcBef>
              <a:defRPr/>
            </a:pPr>
            <a:r>
              <a:rPr lang="en-A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Coordinate  (eyes outside)</a:t>
            </a:r>
          </a:p>
        </p:txBody>
      </p:sp>
      <p:sp>
        <p:nvSpPr>
          <p:cNvPr id="68" name="Text Box 147"/>
          <p:cNvSpPr txBox="1">
            <a:spLocks noChangeArrowheads="1"/>
          </p:cNvSpPr>
          <p:nvPr/>
        </p:nvSpPr>
        <p:spPr bwMode="auto">
          <a:xfrm>
            <a:off x="3478183" y="2278449"/>
            <a:ext cx="536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}</a:t>
            </a:r>
          </a:p>
        </p:txBody>
      </p:sp>
      <p:pic>
        <p:nvPicPr>
          <p:cNvPr id="22" name="Picture 2" descr="Fig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>
                        <a14:foregroundMark x1="39225" y1="60000" x2="60775" y2="60000"/>
                        <a14:backgroundMark x1="25707" y1="532" x2="70694" y2="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11" y="4038716"/>
            <a:ext cx="3695105" cy="17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472902-F981-4431-9A26-428D0B862BAA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91BDA1-7483-4FC8-8E13-09028CB277BF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BA0497-659B-440F-86CF-EED6966EA739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3A2BD8C-6C62-4DBE-A0FD-EE472A012B99}"/>
              </a:ext>
            </a:extLst>
          </p:cNvPr>
          <p:cNvSpPr txBox="1"/>
          <p:nvPr/>
        </p:nvSpPr>
        <p:spPr>
          <a:xfrm>
            <a:off x="981757" y="1924660"/>
            <a:ext cx="291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235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82045" y="1095376"/>
            <a:ext cx="7534634" cy="37318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Spiral Dive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1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Instructor Demonstration</a:t>
            </a:r>
            <a:endParaRPr lang="en-US" sz="18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Overbanking during entry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Recovery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Close throttle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Level the wings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Gently ease out of the dive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(caution Vne)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Note: Failure to level the wings prior to pull up, will result in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pulling further into the dive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2860F-25CF-4B60-9D21-D407F2973064}"/>
              </a:ext>
            </a:extLst>
          </p:cNvPr>
          <p:cNvSpPr txBox="1"/>
          <p:nvPr/>
        </p:nvSpPr>
        <p:spPr>
          <a:xfrm>
            <a:off x="981757" y="1924667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16B6F5-B50D-4350-AA67-8459BDDA45D8}"/>
              </a:ext>
            </a:extLst>
          </p:cNvPr>
          <p:cNvSpPr txBox="1"/>
          <p:nvPr/>
        </p:nvSpPr>
        <p:spPr>
          <a:xfrm>
            <a:off x="980997" y="2669904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7E85D6-AF50-41B4-90EB-F922B893FFDA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1B83D6-1C3D-44CA-9166-57C4EF8F38F3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870DD2-C4D9-4D87-8802-F3FFAC0FA255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790904E0-3AC1-4B7D-8D1F-6552858BB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987" y="6308837"/>
            <a:ext cx="1053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Last Slide </a:t>
            </a:r>
          </a:p>
        </p:txBody>
      </p:sp>
    </p:spTree>
    <p:extLst>
      <p:ext uri="{BB962C8B-B14F-4D97-AF65-F5344CB8AC3E}">
        <p14:creationId xmlns:p14="http://schemas.microsoft.com/office/powerpoint/2010/main" val="34199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Flite Cessna 182 Skylane .60-.91 GP/EP ARF, 81&quot; | Horizon Hobb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" b="11401"/>
          <a:stretch/>
        </p:blipFill>
        <p:spPr bwMode="auto">
          <a:xfrm rot="10800000">
            <a:off x="6699567" y="2969450"/>
            <a:ext cx="3558959" cy="2882671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659520" y="1146240"/>
            <a:ext cx="2603676" cy="622008"/>
            <a:chOff x="3876079" y="1625101"/>
            <a:chExt cx="2603676" cy="622008"/>
          </a:xfrm>
        </p:grpSpPr>
        <p:sp>
          <p:nvSpPr>
            <p:cNvPr id="35" name="Freeform 34"/>
            <p:cNvSpPr/>
            <p:nvPr/>
          </p:nvSpPr>
          <p:spPr>
            <a:xfrm rot="822160">
              <a:off x="3876079" y="1625101"/>
              <a:ext cx="2603676" cy="467543"/>
            </a:xfrm>
            <a:custGeom>
              <a:avLst/>
              <a:gdLst>
                <a:gd name="connsiteX0" fmla="*/ 323904 w 2346350"/>
                <a:gd name="connsiteY0" fmla="*/ 309272 h 318836"/>
                <a:gd name="connsiteX1" fmla="*/ 54 w 2346350"/>
                <a:gd name="connsiteY1" fmla="*/ 204497 h 318836"/>
                <a:gd name="connsiteX2" fmla="*/ 304854 w 2346350"/>
                <a:gd name="connsiteY2" fmla="*/ 52097 h 318836"/>
                <a:gd name="connsiteX3" fmla="*/ 1038279 w 2346350"/>
                <a:gd name="connsiteY3" fmla="*/ 13997 h 318836"/>
                <a:gd name="connsiteX4" fmla="*/ 2324154 w 2346350"/>
                <a:gd name="connsiteY4" fmla="*/ 271172 h 318836"/>
                <a:gd name="connsiteX5" fmla="*/ 1886004 w 2346350"/>
                <a:gd name="connsiteY5" fmla="*/ 318797 h 318836"/>
                <a:gd name="connsiteX0" fmla="*/ 257175 w 2279621"/>
                <a:gd name="connsiteY0" fmla="*/ 309272 h 318836"/>
                <a:gd name="connsiteX1" fmla="*/ 0 w 2279621"/>
                <a:gd name="connsiteY1" fmla="*/ 204497 h 318836"/>
                <a:gd name="connsiteX2" fmla="*/ 238125 w 2279621"/>
                <a:gd name="connsiteY2" fmla="*/ 52097 h 318836"/>
                <a:gd name="connsiteX3" fmla="*/ 971550 w 2279621"/>
                <a:gd name="connsiteY3" fmla="*/ 13997 h 318836"/>
                <a:gd name="connsiteX4" fmla="*/ 2257425 w 2279621"/>
                <a:gd name="connsiteY4" fmla="*/ 271172 h 318836"/>
                <a:gd name="connsiteX5" fmla="*/ 1819275 w 2279621"/>
                <a:gd name="connsiteY5" fmla="*/ 318797 h 318836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316485 w 2338931"/>
                <a:gd name="connsiteY0" fmla="*/ 308085 h 317649"/>
                <a:gd name="connsiteX1" fmla="*/ 59310 w 2338931"/>
                <a:gd name="connsiteY1" fmla="*/ 203310 h 317649"/>
                <a:gd name="connsiteX2" fmla="*/ 18035 w 2338931"/>
                <a:gd name="connsiteY2" fmla="*/ 156118 h 317649"/>
                <a:gd name="connsiteX3" fmla="*/ 297435 w 2338931"/>
                <a:gd name="connsiteY3" fmla="*/ 50910 h 317649"/>
                <a:gd name="connsiteX4" fmla="*/ 1030860 w 2338931"/>
                <a:gd name="connsiteY4" fmla="*/ 12810 h 317649"/>
                <a:gd name="connsiteX5" fmla="*/ 2316735 w 2338931"/>
                <a:gd name="connsiteY5" fmla="*/ 269985 h 317649"/>
                <a:gd name="connsiteX6" fmla="*/ 1878585 w 2338931"/>
                <a:gd name="connsiteY6" fmla="*/ 317610 h 317649"/>
                <a:gd name="connsiteX0" fmla="*/ 311814 w 2334260"/>
                <a:gd name="connsiteY0" fmla="*/ 308085 h 317649"/>
                <a:gd name="connsiteX1" fmla="*/ 80039 w 2334260"/>
                <a:gd name="connsiteY1" fmla="*/ 260616 h 317649"/>
                <a:gd name="connsiteX2" fmla="*/ 13364 w 2334260"/>
                <a:gd name="connsiteY2" fmla="*/ 156118 h 317649"/>
                <a:gd name="connsiteX3" fmla="*/ 292764 w 2334260"/>
                <a:gd name="connsiteY3" fmla="*/ 50910 h 317649"/>
                <a:gd name="connsiteX4" fmla="*/ 1026189 w 2334260"/>
                <a:gd name="connsiteY4" fmla="*/ 12810 h 317649"/>
                <a:gd name="connsiteX5" fmla="*/ 2312064 w 2334260"/>
                <a:gd name="connsiteY5" fmla="*/ 269985 h 317649"/>
                <a:gd name="connsiteX6" fmla="*/ 1873914 w 2334260"/>
                <a:gd name="connsiteY6" fmla="*/ 317610 h 317649"/>
                <a:gd name="connsiteX0" fmla="*/ 280272 w 2302718"/>
                <a:gd name="connsiteY0" fmla="*/ 308332 h 317896"/>
                <a:gd name="connsiteX1" fmla="*/ 48497 w 2302718"/>
                <a:gd name="connsiteY1" fmla="*/ 260863 h 317896"/>
                <a:gd name="connsiteX2" fmla="*/ 19922 w 2302718"/>
                <a:gd name="connsiteY2" fmla="*/ 166784 h 317896"/>
                <a:gd name="connsiteX3" fmla="*/ 261222 w 2302718"/>
                <a:gd name="connsiteY3" fmla="*/ 51157 h 317896"/>
                <a:gd name="connsiteX4" fmla="*/ 994647 w 2302718"/>
                <a:gd name="connsiteY4" fmla="*/ 13057 h 317896"/>
                <a:gd name="connsiteX5" fmla="*/ 2280522 w 2302718"/>
                <a:gd name="connsiteY5" fmla="*/ 270232 h 317896"/>
                <a:gd name="connsiteX6" fmla="*/ 1842372 w 2302718"/>
                <a:gd name="connsiteY6" fmla="*/ 317857 h 317896"/>
                <a:gd name="connsiteX0" fmla="*/ 300807 w 2323253"/>
                <a:gd name="connsiteY0" fmla="*/ 308589 h 318153"/>
                <a:gd name="connsiteX1" fmla="*/ 69032 w 2323253"/>
                <a:gd name="connsiteY1" fmla="*/ 261120 h 318153"/>
                <a:gd name="connsiteX2" fmla="*/ 15057 w 2323253"/>
                <a:gd name="connsiteY2" fmla="*/ 177460 h 318153"/>
                <a:gd name="connsiteX3" fmla="*/ 281757 w 2323253"/>
                <a:gd name="connsiteY3" fmla="*/ 51414 h 318153"/>
                <a:gd name="connsiteX4" fmla="*/ 1015182 w 2323253"/>
                <a:gd name="connsiteY4" fmla="*/ 13314 h 318153"/>
                <a:gd name="connsiteX5" fmla="*/ 2301057 w 2323253"/>
                <a:gd name="connsiteY5" fmla="*/ 270489 h 318153"/>
                <a:gd name="connsiteX6" fmla="*/ 1862907 w 2323253"/>
                <a:gd name="connsiteY6" fmla="*/ 318114 h 318153"/>
                <a:gd name="connsiteX0" fmla="*/ 297311 w 2319757"/>
                <a:gd name="connsiteY0" fmla="*/ 308589 h 318153"/>
                <a:gd name="connsiteX1" fmla="*/ 90936 w 2319757"/>
                <a:gd name="connsiteY1" fmla="*/ 261120 h 318153"/>
                <a:gd name="connsiteX2" fmla="*/ 11561 w 2319757"/>
                <a:gd name="connsiteY2" fmla="*/ 177460 h 318153"/>
                <a:gd name="connsiteX3" fmla="*/ 278261 w 2319757"/>
                <a:gd name="connsiteY3" fmla="*/ 51414 h 318153"/>
                <a:gd name="connsiteX4" fmla="*/ 1011686 w 2319757"/>
                <a:gd name="connsiteY4" fmla="*/ 13314 h 318153"/>
                <a:gd name="connsiteX5" fmla="*/ 2297561 w 2319757"/>
                <a:gd name="connsiteY5" fmla="*/ 270489 h 318153"/>
                <a:gd name="connsiteX6" fmla="*/ 1859411 w 2319757"/>
                <a:gd name="connsiteY6" fmla="*/ 318114 h 318153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4890 h 324454"/>
                <a:gd name="connsiteX1" fmla="*/ 79375 w 2308196"/>
                <a:gd name="connsiteY1" fmla="*/ 267421 h 324454"/>
                <a:gd name="connsiteX2" fmla="*/ 0 w 2308196"/>
                <a:gd name="connsiteY2" fmla="*/ 183761 h 324454"/>
                <a:gd name="connsiteX3" fmla="*/ 273050 w 2308196"/>
                <a:gd name="connsiteY3" fmla="*/ 31667 h 324454"/>
                <a:gd name="connsiteX4" fmla="*/ 1000125 w 2308196"/>
                <a:gd name="connsiteY4" fmla="*/ 19615 h 324454"/>
                <a:gd name="connsiteX5" fmla="*/ 2286000 w 2308196"/>
                <a:gd name="connsiteY5" fmla="*/ 276790 h 324454"/>
                <a:gd name="connsiteX6" fmla="*/ 1847850 w 2308196"/>
                <a:gd name="connsiteY6" fmla="*/ 324415 h 324454"/>
                <a:gd name="connsiteX0" fmla="*/ 285750 w 2308196"/>
                <a:gd name="connsiteY0" fmla="*/ 318549 h 328113"/>
                <a:gd name="connsiteX1" fmla="*/ 79375 w 2308196"/>
                <a:gd name="connsiteY1" fmla="*/ 271080 h 328113"/>
                <a:gd name="connsiteX2" fmla="*/ 0 w 2308196"/>
                <a:gd name="connsiteY2" fmla="*/ 187420 h 328113"/>
                <a:gd name="connsiteX3" fmla="*/ 273050 w 2308196"/>
                <a:gd name="connsiteY3" fmla="*/ 35326 h 328113"/>
                <a:gd name="connsiteX4" fmla="*/ 1000125 w 2308196"/>
                <a:gd name="connsiteY4" fmla="*/ 23274 h 328113"/>
                <a:gd name="connsiteX5" fmla="*/ 2286000 w 2308196"/>
                <a:gd name="connsiteY5" fmla="*/ 280449 h 328113"/>
                <a:gd name="connsiteX6" fmla="*/ 1847850 w 2308196"/>
                <a:gd name="connsiteY6" fmla="*/ 328074 h 328113"/>
                <a:gd name="connsiteX0" fmla="*/ 285750 w 2333617"/>
                <a:gd name="connsiteY0" fmla="*/ 318549 h 337182"/>
                <a:gd name="connsiteX1" fmla="*/ 79375 w 2333617"/>
                <a:gd name="connsiteY1" fmla="*/ 271080 h 337182"/>
                <a:gd name="connsiteX2" fmla="*/ 0 w 2333617"/>
                <a:gd name="connsiteY2" fmla="*/ 187420 h 337182"/>
                <a:gd name="connsiteX3" fmla="*/ 273050 w 2333617"/>
                <a:gd name="connsiteY3" fmla="*/ 35326 h 337182"/>
                <a:gd name="connsiteX4" fmla="*/ 1000125 w 2333617"/>
                <a:gd name="connsiteY4" fmla="*/ 23274 h 337182"/>
                <a:gd name="connsiteX5" fmla="*/ 2286000 w 2333617"/>
                <a:gd name="connsiteY5" fmla="*/ 280449 h 337182"/>
                <a:gd name="connsiteX6" fmla="*/ 1847850 w 2333617"/>
                <a:gd name="connsiteY6" fmla="*/ 328074 h 337182"/>
                <a:gd name="connsiteX0" fmla="*/ 285750 w 2341387"/>
                <a:gd name="connsiteY0" fmla="*/ 318549 h 339787"/>
                <a:gd name="connsiteX1" fmla="*/ 79375 w 2341387"/>
                <a:gd name="connsiteY1" fmla="*/ 271080 h 339787"/>
                <a:gd name="connsiteX2" fmla="*/ 0 w 2341387"/>
                <a:gd name="connsiteY2" fmla="*/ 187420 h 339787"/>
                <a:gd name="connsiteX3" fmla="*/ 273050 w 2341387"/>
                <a:gd name="connsiteY3" fmla="*/ 35326 h 339787"/>
                <a:gd name="connsiteX4" fmla="*/ 1000125 w 2341387"/>
                <a:gd name="connsiteY4" fmla="*/ 23274 h 339787"/>
                <a:gd name="connsiteX5" fmla="*/ 2286000 w 2341387"/>
                <a:gd name="connsiteY5" fmla="*/ 280449 h 339787"/>
                <a:gd name="connsiteX6" fmla="*/ 2081943 w 2341387"/>
                <a:gd name="connsiteY6" fmla="*/ 337576 h 339787"/>
                <a:gd name="connsiteX7" fmla="*/ 1847850 w 2341387"/>
                <a:gd name="connsiteY7" fmla="*/ 328074 h 339787"/>
                <a:gd name="connsiteX0" fmla="*/ 285750 w 2341387"/>
                <a:gd name="connsiteY0" fmla="*/ 318549 h 337576"/>
                <a:gd name="connsiteX1" fmla="*/ 79375 w 2341387"/>
                <a:gd name="connsiteY1" fmla="*/ 271080 h 337576"/>
                <a:gd name="connsiteX2" fmla="*/ 0 w 2341387"/>
                <a:gd name="connsiteY2" fmla="*/ 187420 h 337576"/>
                <a:gd name="connsiteX3" fmla="*/ 273050 w 2341387"/>
                <a:gd name="connsiteY3" fmla="*/ 35326 h 337576"/>
                <a:gd name="connsiteX4" fmla="*/ 1000125 w 2341387"/>
                <a:gd name="connsiteY4" fmla="*/ 23274 h 337576"/>
                <a:gd name="connsiteX5" fmla="*/ 2286000 w 2341387"/>
                <a:gd name="connsiteY5" fmla="*/ 280449 h 337576"/>
                <a:gd name="connsiteX6" fmla="*/ 2081943 w 2341387"/>
                <a:gd name="connsiteY6" fmla="*/ 337576 h 337576"/>
                <a:gd name="connsiteX7" fmla="*/ 1847850 w 2341387"/>
                <a:gd name="connsiteY7" fmla="*/ 328074 h 337576"/>
                <a:gd name="connsiteX0" fmla="*/ 285750 w 2341387"/>
                <a:gd name="connsiteY0" fmla="*/ 318549 h 328074"/>
                <a:gd name="connsiteX1" fmla="*/ 79375 w 2341387"/>
                <a:gd name="connsiteY1" fmla="*/ 271080 h 328074"/>
                <a:gd name="connsiteX2" fmla="*/ 0 w 2341387"/>
                <a:gd name="connsiteY2" fmla="*/ 187420 h 328074"/>
                <a:gd name="connsiteX3" fmla="*/ 273050 w 2341387"/>
                <a:gd name="connsiteY3" fmla="*/ 35326 h 328074"/>
                <a:gd name="connsiteX4" fmla="*/ 1000125 w 2341387"/>
                <a:gd name="connsiteY4" fmla="*/ 23274 h 328074"/>
                <a:gd name="connsiteX5" fmla="*/ 2286000 w 2341387"/>
                <a:gd name="connsiteY5" fmla="*/ 280449 h 328074"/>
                <a:gd name="connsiteX6" fmla="*/ 2081943 w 2341387"/>
                <a:gd name="connsiteY6" fmla="*/ 326070 h 328074"/>
                <a:gd name="connsiteX7" fmla="*/ 1847850 w 2341387"/>
                <a:gd name="connsiteY7" fmla="*/ 328074 h 328074"/>
                <a:gd name="connsiteX0" fmla="*/ 285750 w 2323053"/>
                <a:gd name="connsiteY0" fmla="*/ 319508 h 329033"/>
                <a:gd name="connsiteX1" fmla="*/ 79375 w 2323053"/>
                <a:gd name="connsiteY1" fmla="*/ 272039 h 329033"/>
                <a:gd name="connsiteX2" fmla="*/ 0 w 2323053"/>
                <a:gd name="connsiteY2" fmla="*/ 188379 h 329033"/>
                <a:gd name="connsiteX3" fmla="*/ 273050 w 2323053"/>
                <a:gd name="connsiteY3" fmla="*/ 36285 h 329033"/>
                <a:gd name="connsiteX4" fmla="*/ 1281113 w 2323053"/>
                <a:gd name="connsiteY4" fmla="*/ 20326 h 329033"/>
                <a:gd name="connsiteX5" fmla="*/ 2286000 w 2323053"/>
                <a:gd name="connsiteY5" fmla="*/ 281408 h 329033"/>
                <a:gd name="connsiteX6" fmla="*/ 2081943 w 2323053"/>
                <a:gd name="connsiteY6" fmla="*/ 327029 h 329033"/>
                <a:gd name="connsiteX7" fmla="*/ 1847850 w 2323053"/>
                <a:gd name="connsiteY7" fmla="*/ 329033 h 329033"/>
                <a:gd name="connsiteX0" fmla="*/ 285750 w 2323053"/>
                <a:gd name="connsiteY0" fmla="*/ 337298 h 346823"/>
                <a:gd name="connsiteX1" fmla="*/ 79375 w 2323053"/>
                <a:gd name="connsiteY1" fmla="*/ 289829 h 346823"/>
                <a:gd name="connsiteX2" fmla="*/ 0 w 2323053"/>
                <a:gd name="connsiteY2" fmla="*/ 206169 h 346823"/>
                <a:gd name="connsiteX3" fmla="*/ 468313 w 2323053"/>
                <a:gd name="connsiteY3" fmla="*/ 18911 h 346823"/>
                <a:gd name="connsiteX4" fmla="*/ 1281113 w 2323053"/>
                <a:gd name="connsiteY4" fmla="*/ 38116 h 346823"/>
                <a:gd name="connsiteX5" fmla="*/ 2286000 w 2323053"/>
                <a:gd name="connsiteY5" fmla="*/ 299198 h 346823"/>
                <a:gd name="connsiteX6" fmla="*/ 2081943 w 2323053"/>
                <a:gd name="connsiteY6" fmla="*/ 344819 h 346823"/>
                <a:gd name="connsiteX7" fmla="*/ 1847850 w 2323053"/>
                <a:gd name="connsiteY7" fmla="*/ 346823 h 346823"/>
                <a:gd name="connsiteX0" fmla="*/ 285750 w 2323053"/>
                <a:gd name="connsiteY0" fmla="*/ 337298 h 344819"/>
                <a:gd name="connsiteX1" fmla="*/ 79375 w 2323053"/>
                <a:gd name="connsiteY1" fmla="*/ 289829 h 344819"/>
                <a:gd name="connsiteX2" fmla="*/ 0 w 2323053"/>
                <a:gd name="connsiteY2" fmla="*/ 206169 h 344819"/>
                <a:gd name="connsiteX3" fmla="*/ 468313 w 2323053"/>
                <a:gd name="connsiteY3" fmla="*/ 18911 h 344819"/>
                <a:gd name="connsiteX4" fmla="*/ 1281113 w 2323053"/>
                <a:gd name="connsiteY4" fmla="*/ 38116 h 344819"/>
                <a:gd name="connsiteX5" fmla="*/ 2286000 w 2323053"/>
                <a:gd name="connsiteY5" fmla="*/ 299198 h 344819"/>
                <a:gd name="connsiteX6" fmla="*/ 2081943 w 2323053"/>
                <a:gd name="connsiteY6" fmla="*/ 344819 h 344819"/>
                <a:gd name="connsiteX7" fmla="*/ 285971 w 2323053"/>
                <a:gd name="connsiteY7" fmla="*/ 335982 h 344819"/>
                <a:gd name="connsiteX0" fmla="*/ 285750 w 2323053"/>
                <a:gd name="connsiteY0" fmla="*/ 336062 h 343583"/>
                <a:gd name="connsiteX1" fmla="*/ 79375 w 2323053"/>
                <a:gd name="connsiteY1" fmla="*/ 288593 h 343583"/>
                <a:gd name="connsiteX2" fmla="*/ 0 w 2323053"/>
                <a:gd name="connsiteY2" fmla="*/ 204933 h 343583"/>
                <a:gd name="connsiteX3" fmla="*/ 468313 w 2323053"/>
                <a:gd name="connsiteY3" fmla="*/ 17675 h 343583"/>
                <a:gd name="connsiteX4" fmla="*/ 1281113 w 2323053"/>
                <a:gd name="connsiteY4" fmla="*/ 36880 h 343583"/>
                <a:gd name="connsiteX5" fmla="*/ 2286000 w 2323053"/>
                <a:gd name="connsiteY5" fmla="*/ 274112 h 343583"/>
                <a:gd name="connsiteX6" fmla="*/ 2081943 w 2323053"/>
                <a:gd name="connsiteY6" fmla="*/ 343583 h 343583"/>
                <a:gd name="connsiteX7" fmla="*/ 285971 w 2323053"/>
                <a:gd name="connsiteY7" fmla="*/ 334746 h 343583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32742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0410 h 336062"/>
                <a:gd name="connsiteX0" fmla="*/ 285750 w 2323053"/>
                <a:gd name="connsiteY0" fmla="*/ 336062 h 339608"/>
                <a:gd name="connsiteX1" fmla="*/ 79375 w 2323053"/>
                <a:gd name="connsiteY1" fmla="*/ 288593 h 339608"/>
                <a:gd name="connsiteX2" fmla="*/ 0 w 2323053"/>
                <a:gd name="connsiteY2" fmla="*/ 204933 h 339608"/>
                <a:gd name="connsiteX3" fmla="*/ 468313 w 2323053"/>
                <a:gd name="connsiteY3" fmla="*/ 17675 h 339608"/>
                <a:gd name="connsiteX4" fmla="*/ 1281113 w 2323053"/>
                <a:gd name="connsiteY4" fmla="*/ 36880 h 339608"/>
                <a:gd name="connsiteX5" fmla="*/ 2286000 w 2323053"/>
                <a:gd name="connsiteY5" fmla="*/ 274112 h 339608"/>
                <a:gd name="connsiteX6" fmla="*/ 2081943 w 2323053"/>
                <a:gd name="connsiteY6" fmla="*/ 324069 h 339608"/>
                <a:gd name="connsiteX7" fmla="*/ 285971 w 2323053"/>
                <a:gd name="connsiteY7" fmla="*/ 330410 h 339608"/>
                <a:gd name="connsiteX0" fmla="*/ 285750 w 2323053"/>
                <a:gd name="connsiteY0" fmla="*/ 336062 h 342076"/>
                <a:gd name="connsiteX1" fmla="*/ 79375 w 2323053"/>
                <a:gd name="connsiteY1" fmla="*/ 288593 h 342076"/>
                <a:gd name="connsiteX2" fmla="*/ 0 w 2323053"/>
                <a:gd name="connsiteY2" fmla="*/ 204933 h 342076"/>
                <a:gd name="connsiteX3" fmla="*/ 468313 w 2323053"/>
                <a:gd name="connsiteY3" fmla="*/ 17675 h 342076"/>
                <a:gd name="connsiteX4" fmla="*/ 1281113 w 2323053"/>
                <a:gd name="connsiteY4" fmla="*/ 36880 h 342076"/>
                <a:gd name="connsiteX5" fmla="*/ 2286000 w 2323053"/>
                <a:gd name="connsiteY5" fmla="*/ 274112 h 342076"/>
                <a:gd name="connsiteX6" fmla="*/ 2081943 w 2323053"/>
                <a:gd name="connsiteY6" fmla="*/ 324069 h 342076"/>
                <a:gd name="connsiteX7" fmla="*/ 283590 w 2323053"/>
                <a:gd name="connsiteY7" fmla="*/ 334318 h 342076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408"/>
                <a:gd name="connsiteY0" fmla="*/ 329706 h 335720"/>
                <a:gd name="connsiteX1" fmla="*/ 79375 w 2295408"/>
                <a:gd name="connsiteY1" fmla="*/ 282237 h 335720"/>
                <a:gd name="connsiteX2" fmla="*/ 0 w 2295408"/>
                <a:gd name="connsiteY2" fmla="*/ 198577 h 335720"/>
                <a:gd name="connsiteX3" fmla="*/ 468313 w 2295408"/>
                <a:gd name="connsiteY3" fmla="*/ 11319 h 335720"/>
                <a:gd name="connsiteX4" fmla="*/ 1281113 w 2295408"/>
                <a:gd name="connsiteY4" fmla="*/ 30524 h 335720"/>
                <a:gd name="connsiteX5" fmla="*/ 1764738 w 2295408"/>
                <a:gd name="connsiteY5" fmla="*/ 109892 h 335720"/>
                <a:gd name="connsiteX6" fmla="*/ 2286000 w 2295408"/>
                <a:gd name="connsiteY6" fmla="*/ 267756 h 335720"/>
                <a:gd name="connsiteX7" fmla="*/ 2081943 w 2295408"/>
                <a:gd name="connsiteY7" fmla="*/ 317713 h 335720"/>
                <a:gd name="connsiteX8" fmla="*/ 283590 w 2295408"/>
                <a:gd name="connsiteY8" fmla="*/ 327962 h 335720"/>
                <a:gd name="connsiteX0" fmla="*/ 285750 w 2295408"/>
                <a:gd name="connsiteY0" fmla="*/ 332041 h 338055"/>
                <a:gd name="connsiteX1" fmla="*/ 79375 w 2295408"/>
                <a:gd name="connsiteY1" fmla="*/ 284572 h 338055"/>
                <a:gd name="connsiteX2" fmla="*/ 0 w 2295408"/>
                <a:gd name="connsiteY2" fmla="*/ 200912 h 338055"/>
                <a:gd name="connsiteX3" fmla="*/ 468313 w 2295408"/>
                <a:gd name="connsiteY3" fmla="*/ 13654 h 338055"/>
                <a:gd name="connsiteX4" fmla="*/ 1281113 w 2295408"/>
                <a:gd name="connsiteY4" fmla="*/ 32859 h 338055"/>
                <a:gd name="connsiteX5" fmla="*/ 1764738 w 2295408"/>
                <a:gd name="connsiteY5" fmla="*/ 112227 h 338055"/>
                <a:gd name="connsiteX6" fmla="*/ 2286000 w 2295408"/>
                <a:gd name="connsiteY6" fmla="*/ 270091 h 338055"/>
                <a:gd name="connsiteX7" fmla="*/ 2081943 w 2295408"/>
                <a:gd name="connsiteY7" fmla="*/ 320048 h 338055"/>
                <a:gd name="connsiteX8" fmla="*/ 283590 w 2295408"/>
                <a:gd name="connsiteY8" fmla="*/ 330297 h 338055"/>
                <a:gd name="connsiteX0" fmla="*/ 285750 w 2295408"/>
                <a:gd name="connsiteY0" fmla="*/ 330770 h 336784"/>
                <a:gd name="connsiteX1" fmla="*/ 79375 w 2295408"/>
                <a:gd name="connsiteY1" fmla="*/ 283301 h 336784"/>
                <a:gd name="connsiteX2" fmla="*/ 0 w 2295408"/>
                <a:gd name="connsiteY2" fmla="*/ 199641 h 336784"/>
                <a:gd name="connsiteX3" fmla="*/ 468313 w 2295408"/>
                <a:gd name="connsiteY3" fmla="*/ 12383 h 336784"/>
                <a:gd name="connsiteX4" fmla="*/ 1281113 w 2295408"/>
                <a:gd name="connsiteY4" fmla="*/ 31588 h 336784"/>
                <a:gd name="connsiteX5" fmla="*/ 1764738 w 2295408"/>
                <a:gd name="connsiteY5" fmla="*/ 110956 h 336784"/>
                <a:gd name="connsiteX6" fmla="*/ 2286000 w 2295408"/>
                <a:gd name="connsiteY6" fmla="*/ 268820 h 336784"/>
                <a:gd name="connsiteX7" fmla="*/ 2081943 w 2295408"/>
                <a:gd name="connsiteY7" fmla="*/ 318777 h 336784"/>
                <a:gd name="connsiteX8" fmla="*/ 283590 w 2295408"/>
                <a:gd name="connsiteY8" fmla="*/ 329026 h 336784"/>
                <a:gd name="connsiteX0" fmla="*/ 285750 w 2246116"/>
                <a:gd name="connsiteY0" fmla="*/ 330770 h 722186"/>
                <a:gd name="connsiteX1" fmla="*/ 79375 w 2246116"/>
                <a:gd name="connsiteY1" fmla="*/ 283301 h 722186"/>
                <a:gd name="connsiteX2" fmla="*/ 0 w 2246116"/>
                <a:gd name="connsiteY2" fmla="*/ 199641 h 722186"/>
                <a:gd name="connsiteX3" fmla="*/ 468313 w 2246116"/>
                <a:gd name="connsiteY3" fmla="*/ 12383 h 722186"/>
                <a:gd name="connsiteX4" fmla="*/ 1281113 w 2246116"/>
                <a:gd name="connsiteY4" fmla="*/ 31588 h 722186"/>
                <a:gd name="connsiteX5" fmla="*/ 1764738 w 2246116"/>
                <a:gd name="connsiteY5" fmla="*/ 110956 h 722186"/>
                <a:gd name="connsiteX6" fmla="*/ 2233927 w 2246116"/>
                <a:gd name="connsiteY6" fmla="*/ 720260 h 722186"/>
                <a:gd name="connsiteX7" fmla="*/ 2081943 w 2246116"/>
                <a:gd name="connsiteY7" fmla="*/ 318777 h 722186"/>
                <a:gd name="connsiteX8" fmla="*/ 283590 w 2246116"/>
                <a:gd name="connsiteY8" fmla="*/ 329026 h 722186"/>
                <a:gd name="connsiteX0" fmla="*/ 285750 w 2295482"/>
                <a:gd name="connsiteY0" fmla="*/ 330770 h 722924"/>
                <a:gd name="connsiteX1" fmla="*/ 79375 w 2295482"/>
                <a:gd name="connsiteY1" fmla="*/ 283301 h 722924"/>
                <a:gd name="connsiteX2" fmla="*/ 0 w 2295482"/>
                <a:gd name="connsiteY2" fmla="*/ 199641 h 722924"/>
                <a:gd name="connsiteX3" fmla="*/ 468313 w 2295482"/>
                <a:gd name="connsiteY3" fmla="*/ 12383 h 722924"/>
                <a:gd name="connsiteX4" fmla="*/ 1281113 w 2295482"/>
                <a:gd name="connsiteY4" fmla="*/ 31588 h 722924"/>
                <a:gd name="connsiteX5" fmla="*/ 1764738 w 2295482"/>
                <a:gd name="connsiteY5" fmla="*/ 110956 h 722924"/>
                <a:gd name="connsiteX6" fmla="*/ 2233927 w 2295482"/>
                <a:gd name="connsiteY6" fmla="*/ 720260 h 722924"/>
                <a:gd name="connsiteX7" fmla="*/ 283590 w 2295482"/>
                <a:gd name="connsiteY7" fmla="*/ 329026 h 722924"/>
                <a:gd name="connsiteX0" fmla="*/ 285750 w 2295482"/>
                <a:gd name="connsiteY0" fmla="*/ 330770 h 751666"/>
                <a:gd name="connsiteX1" fmla="*/ 79375 w 2295482"/>
                <a:gd name="connsiteY1" fmla="*/ 283301 h 751666"/>
                <a:gd name="connsiteX2" fmla="*/ 0 w 2295482"/>
                <a:gd name="connsiteY2" fmla="*/ 199641 h 751666"/>
                <a:gd name="connsiteX3" fmla="*/ 468313 w 2295482"/>
                <a:gd name="connsiteY3" fmla="*/ 12383 h 751666"/>
                <a:gd name="connsiteX4" fmla="*/ 1281113 w 2295482"/>
                <a:gd name="connsiteY4" fmla="*/ 31588 h 751666"/>
                <a:gd name="connsiteX5" fmla="*/ 1764738 w 2295482"/>
                <a:gd name="connsiteY5" fmla="*/ 110956 h 751666"/>
                <a:gd name="connsiteX6" fmla="*/ 2233927 w 2295482"/>
                <a:gd name="connsiteY6" fmla="*/ 720260 h 751666"/>
                <a:gd name="connsiteX7" fmla="*/ 1542108 w 2295482"/>
                <a:gd name="connsiteY7" fmla="*/ 629175 h 751666"/>
                <a:gd name="connsiteX8" fmla="*/ 283590 w 2295482"/>
                <a:gd name="connsiteY8" fmla="*/ 329026 h 751666"/>
                <a:gd name="connsiteX0" fmla="*/ 285750 w 2235002"/>
                <a:gd name="connsiteY0" fmla="*/ 330770 h 722615"/>
                <a:gd name="connsiteX1" fmla="*/ 79375 w 2235002"/>
                <a:gd name="connsiteY1" fmla="*/ 283301 h 722615"/>
                <a:gd name="connsiteX2" fmla="*/ 0 w 2235002"/>
                <a:gd name="connsiteY2" fmla="*/ 199641 h 722615"/>
                <a:gd name="connsiteX3" fmla="*/ 468313 w 2235002"/>
                <a:gd name="connsiteY3" fmla="*/ 12383 h 722615"/>
                <a:gd name="connsiteX4" fmla="*/ 1281113 w 2235002"/>
                <a:gd name="connsiteY4" fmla="*/ 31588 h 722615"/>
                <a:gd name="connsiteX5" fmla="*/ 1764738 w 2235002"/>
                <a:gd name="connsiteY5" fmla="*/ 110956 h 722615"/>
                <a:gd name="connsiteX6" fmla="*/ 2233927 w 2235002"/>
                <a:gd name="connsiteY6" fmla="*/ 720260 h 722615"/>
                <a:gd name="connsiteX7" fmla="*/ 1628800 w 2235002"/>
                <a:gd name="connsiteY7" fmla="*/ 321743 h 722615"/>
                <a:gd name="connsiteX8" fmla="*/ 283590 w 2235002"/>
                <a:gd name="connsiteY8" fmla="*/ 329026 h 722615"/>
                <a:gd name="connsiteX0" fmla="*/ 285750 w 2234940"/>
                <a:gd name="connsiteY0" fmla="*/ 330770 h 722615"/>
                <a:gd name="connsiteX1" fmla="*/ 79375 w 2234940"/>
                <a:gd name="connsiteY1" fmla="*/ 283301 h 722615"/>
                <a:gd name="connsiteX2" fmla="*/ 0 w 2234940"/>
                <a:gd name="connsiteY2" fmla="*/ 199641 h 722615"/>
                <a:gd name="connsiteX3" fmla="*/ 468313 w 2234940"/>
                <a:gd name="connsiteY3" fmla="*/ 12383 h 722615"/>
                <a:gd name="connsiteX4" fmla="*/ 1281113 w 2234940"/>
                <a:gd name="connsiteY4" fmla="*/ 31588 h 722615"/>
                <a:gd name="connsiteX5" fmla="*/ 1764738 w 2234940"/>
                <a:gd name="connsiteY5" fmla="*/ 110956 h 722615"/>
                <a:gd name="connsiteX6" fmla="*/ 2233927 w 2234940"/>
                <a:gd name="connsiteY6" fmla="*/ 720260 h 722615"/>
                <a:gd name="connsiteX7" fmla="*/ 1628800 w 2234940"/>
                <a:gd name="connsiteY7" fmla="*/ 321743 h 722615"/>
                <a:gd name="connsiteX8" fmla="*/ 283590 w 2234940"/>
                <a:gd name="connsiteY8" fmla="*/ 329026 h 722615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53"/>
                <a:gd name="connsiteY0" fmla="*/ 330247 h 722911"/>
                <a:gd name="connsiteX1" fmla="*/ 79375 w 2234953"/>
                <a:gd name="connsiteY1" fmla="*/ 282778 h 722911"/>
                <a:gd name="connsiteX2" fmla="*/ 0 w 2234953"/>
                <a:gd name="connsiteY2" fmla="*/ 199118 h 722911"/>
                <a:gd name="connsiteX3" fmla="*/ 468313 w 2234953"/>
                <a:gd name="connsiteY3" fmla="*/ 11860 h 722911"/>
                <a:gd name="connsiteX4" fmla="*/ 1281113 w 2234953"/>
                <a:gd name="connsiteY4" fmla="*/ 31065 h 722911"/>
                <a:gd name="connsiteX5" fmla="*/ 1765540 w 2234953"/>
                <a:gd name="connsiteY5" fmla="*/ 127882 h 722911"/>
                <a:gd name="connsiteX6" fmla="*/ 2233927 w 2234953"/>
                <a:gd name="connsiteY6" fmla="*/ 719737 h 722911"/>
                <a:gd name="connsiteX7" fmla="*/ 1628800 w 2234953"/>
                <a:gd name="connsiteY7" fmla="*/ 321220 h 722911"/>
                <a:gd name="connsiteX8" fmla="*/ 283590 w 2234953"/>
                <a:gd name="connsiteY8" fmla="*/ 328503 h 722911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136619"/>
                <a:gd name="connsiteY0" fmla="*/ 506462 h 538524"/>
                <a:gd name="connsiteX1" fmla="*/ 79375 w 2136619"/>
                <a:gd name="connsiteY1" fmla="*/ 458993 h 538524"/>
                <a:gd name="connsiteX2" fmla="*/ 0 w 2136619"/>
                <a:gd name="connsiteY2" fmla="*/ 375333 h 538524"/>
                <a:gd name="connsiteX3" fmla="*/ 468313 w 2136619"/>
                <a:gd name="connsiteY3" fmla="*/ 188075 h 538524"/>
                <a:gd name="connsiteX4" fmla="*/ 1281113 w 2136619"/>
                <a:gd name="connsiteY4" fmla="*/ 207280 h 538524"/>
                <a:gd name="connsiteX5" fmla="*/ 1765540 w 2136619"/>
                <a:gd name="connsiteY5" fmla="*/ 304097 h 538524"/>
                <a:gd name="connsiteX6" fmla="*/ 2135234 w 2136619"/>
                <a:gd name="connsiteY6" fmla="*/ 1501 h 538524"/>
                <a:gd name="connsiteX7" fmla="*/ 1628800 w 2136619"/>
                <a:gd name="connsiteY7" fmla="*/ 497435 h 538524"/>
                <a:gd name="connsiteX8" fmla="*/ 283590 w 2136619"/>
                <a:gd name="connsiteY8" fmla="*/ 504718 h 538524"/>
                <a:gd name="connsiteX0" fmla="*/ 285750 w 2135311"/>
                <a:gd name="connsiteY0" fmla="*/ 506889 h 539128"/>
                <a:gd name="connsiteX1" fmla="*/ 79375 w 2135311"/>
                <a:gd name="connsiteY1" fmla="*/ 459420 h 539128"/>
                <a:gd name="connsiteX2" fmla="*/ 0 w 2135311"/>
                <a:gd name="connsiteY2" fmla="*/ 375760 h 539128"/>
                <a:gd name="connsiteX3" fmla="*/ 468313 w 2135311"/>
                <a:gd name="connsiteY3" fmla="*/ 188502 h 539128"/>
                <a:gd name="connsiteX4" fmla="*/ 1281113 w 2135311"/>
                <a:gd name="connsiteY4" fmla="*/ 207707 h 539128"/>
                <a:gd name="connsiteX5" fmla="*/ 1665014 w 2135311"/>
                <a:gd name="connsiteY5" fmla="*/ 282272 h 539128"/>
                <a:gd name="connsiteX6" fmla="*/ 2135234 w 2135311"/>
                <a:gd name="connsiteY6" fmla="*/ 1928 h 539128"/>
                <a:gd name="connsiteX7" fmla="*/ 1628800 w 2135311"/>
                <a:gd name="connsiteY7" fmla="*/ 497862 h 539128"/>
                <a:gd name="connsiteX8" fmla="*/ 283590 w 2135311"/>
                <a:gd name="connsiteY8" fmla="*/ 505145 h 539128"/>
                <a:gd name="connsiteX0" fmla="*/ 285750 w 2135311"/>
                <a:gd name="connsiteY0" fmla="*/ 506889 h 539128"/>
                <a:gd name="connsiteX1" fmla="*/ 79375 w 2135311"/>
                <a:gd name="connsiteY1" fmla="*/ 459420 h 539128"/>
                <a:gd name="connsiteX2" fmla="*/ 0 w 2135311"/>
                <a:gd name="connsiteY2" fmla="*/ 375760 h 539128"/>
                <a:gd name="connsiteX3" fmla="*/ 468313 w 2135311"/>
                <a:gd name="connsiteY3" fmla="*/ 188502 h 539128"/>
                <a:gd name="connsiteX4" fmla="*/ 1281113 w 2135311"/>
                <a:gd name="connsiteY4" fmla="*/ 207707 h 539128"/>
                <a:gd name="connsiteX5" fmla="*/ 1665014 w 2135311"/>
                <a:gd name="connsiteY5" fmla="*/ 282272 h 539128"/>
                <a:gd name="connsiteX6" fmla="*/ 2135234 w 2135311"/>
                <a:gd name="connsiteY6" fmla="*/ 1928 h 539128"/>
                <a:gd name="connsiteX7" fmla="*/ 1628800 w 2135311"/>
                <a:gd name="connsiteY7" fmla="*/ 497862 h 539128"/>
                <a:gd name="connsiteX8" fmla="*/ 283590 w 2135311"/>
                <a:gd name="connsiteY8" fmla="*/ 505145 h 539128"/>
                <a:gd name="connsiteX0" fmla="*/ 285750 w 2135311"/>
                <a:gd name="connsiteY0" fmla="*/ 506889 h 539128"/>
                <a:gd name="connsiteX1" fmla="*/ 79375 w 2135311"/>
                <a:gd name="connsiteY1" fmla="*/ 459420 h 539128"/>
                <a:gd name="connsiteX2" fmla="*/ 0 w 2135311"/>
                <a:gd name="connsiteY2" fmla="*/ 375760 h 539128"/>
                <a:gd name="connsiteX3" fmla="*/ 468313 w 2135311"/>
                <a:gd name="connsiteY3" fmla="*/ 188502 h 539128"/>
                <a:gd name="connsiteX4" fmla="*/ 1281113 w 2135311"/>
                <a:gd name="connsiteY4" fmla="*/ 207707 h 539128"/>
                <a:gd name="connsiteX5" fmla="*/ 1665014 w 2135311"/>
                <a:gd name="connsiteY5" fmla="*/ 282272 h 539128"/>
                <a:gd name="connsiteX6" fmla="*/ 2135234 w 2135311"/>
                <a:gd name="connsiteY6" fmla="*/ 1928 h 539128"/>
                <a:gd name="connsiteX7" fmla="*/ 1628800 w 2135311"/>
                <a:gd name="connsiteY7" fmla="*/ 497862 h 539128"/>
                <a:gd name="connsiteX8" fmla="*/ 283590 w 2135311"/>
                <a:gd name="connsiteY8" fmla="*/ 505145 h 539128"/>
                <a:gd name="connsiteX0" fmla="*/ 285750 w 2135565"/>
                <a:gd name="connsiteY0" fmla="*/ 513875 h 546114"/>
                <a:gd name="connsiteX1" fmla="*/ 79375 w 2135565"/>
                <a:gd name="connsiteY1" fmla="*/ 466406 h 546114"/>
                <a:gd name="connsiteX2" fmla="*/ 0 w 2135565"/>
                <a:gd name="connsiteY2" fmla="*/ 382746 h 546114"/>
                <a:gd name="connsiteX3" fmla="*/ 468313 w 2135565"/>
                <a:gd name="connsiteY3" fmla="*/ 195488 h 546114"/>
                <a:gd name="connsiteX4" fmla="*/ 1281113 w 2135565"/>
                <a:gd name="connsiteY4" fmla="*/ 214693 h 546114"/>
                <a:gd name="connsiteX5" fmla="*/ 1665014 w 2135565"/>
                <a:gd name="connsiteY5" fmla="*/ 289258 h 546114"/>
                <a:gd name="connsiteX6" fmla="*/ 2135234 w 2135565"/>
                <a:gd name="connsiteY6" fmla="*/ 8914 h 546114"/>
                <a:gd name="connsiteX7" fmla="*/ 1628800 w 2135565"/>
                <a:gd name="connsiteY7" fmla="*/ 504848 h 546114"/>
                <a:gd name="connsiteX8" fmla="*/ 283590 w 2135565"/>
                <a:gd name="connsiteY8" fmla="*/ 512131 h 546114"/>
                <a:gd name="connsiteX0" fmla="*/ 285750 w 2135565"/>
                <a:gd name="connsiteY0" fmla="*/ 513875 h 528153"/>
                <a:gd name="connsiteX1" fmla="*/ 79375 w 2135565"/>
                <a:gd name="connsiteY1" fmla="*/ 466406 h 528153"/>
                <a:gd name="connsiteX2" fmla="*/ 0 w 2135565"/>
                <a:gd name="connsiteY2" fmla="*/ 382746 h 528153"/>
                <a:gd name="connsiteX3" fmla="*/ 468313 w 2135565"/>
                <a:gd name="connsiteY3" fmla="*/ 195488 h 528153"/>
                <a:gd name="connsiteX4" fmla="*/ 1281113 w 2135565"/>
                <a:gd name="connsiteY4" fmla="*/ 214693 h 528153"/>
                <a:gd name="connsiteX5" fmla="*/ 1665014 w 2135565"/>
                <a:gd name="connsiteY5" fmla="*/ 289258 h 528153"/>
                <a:gd name="connsiteX6" fmla="*/ 2135234 w 2135565"/>
                <a:gd name="connsiteY6" fmla="*/ 8914 h 528153"/>
                <a:gd name="connsiteX7" fmla="*/ 1628800 w 2135565"/>
                <a:gd name="connsiteY7" fmla="*/ 504848 h 528153"/>
                <a:gd name="connsiteX8" fmla="*/ 283590 w 2135565"/>
                <a:gd name="connsiteY8" fmla="*/ 512131 h 528153"/>
                <a:gd name="connsiteX0" fmla="*/ 285750 w 2135234"/>
                <a:gd name="connsiteY0" fmla="*/ 513464 h 525807"/>
                <a:gd name="connsiteX1" fmla="*/ 79375 w 2135234"/>
                <a:gd name="connsiteY1" fmla="*/ 465995 h 525807"/>
                <a:gd name="connsiteX2" fmla="*/ 0 w 2135234"/>
                <a:gd name="connsiteY2" fmla="*/ 382335 h 525807"/>
                <a:gd name="connsiteX3" fmla="*/ 468313 w 2135234"/>
                <a:gd name="connsiteY3" fmla="*/ 195077 h 525807"/>
                <a:gd name="connsiteX4" fmla="*/ 1281113 w 2135234"/>
                <a:gd name="connsiteY4" fmla="*/ 214282 h 525807"/>
                <a:gd name="connsiteX5" fmla="*/ 1665014 w 2135234"/>
                <a:gd name="connsiteY5" fmla="*/ 288847 h 525807"/>
                <a:gd name="connsiteX6" fmla="*/ 2135234 w 2135234"/>
                <a:gd name="connsiteY6" fmla="*/ 8503 h 525807"/>
                <a:gd name="connsiteX7" fmla="*/ 1665126 w 2135234"/>
                <a:gd name="connsiteY7" fmla="*/ 497179 h 525807"/>
                <a:gd name="connsiteX8" fmla="*/ 283590 w 2135234"/>
                <a:gd name="connsiteY8" fmla="*/ 511720 h 525807"/>
                <a:gd name="connsiteX0" fmla="*/ 285750 w 2185987"/>
                <a:gd name="connsiteY0" fmla="*/ 546757 h 559100"/>
                <a:gd name="connsiteX1" fmla="*/ 79375 w 2185987"/>
                <a:gd name="connsiteY1" fmla="*/ 499288 h 559100"/>
                <a:gd name="connsiteX2" fmla="*/ 0 w 2185987"/>
                <a:gd name="connsiteY2" fmla="*/ 415628 h 559100"/>
                <a:gd name="connsiteX3" fmla="*/ 468313 w 2185987"/>
                <a:gd name="connsiteY3" fmla="*/ 228370 h 559100"/>
                <a:gd name="connsiteX4" fmla="*/ 1281113 w 2185987"/>
                <a:gd name="connsiteY4" fmla="*/ 247575 h 559100"/>
                <a:gd name="connsiteX5" fmla="*/ 1665014 w 2185987"/>
                <a:gd name="connsiteY5" fmla="*/ 322140 h 559100"/>
                <a:gd name="connsiteX6" fmla="*/ 2185987 w 2185987"/>
                <a:gd name="connsiteY6" fmla="*/ 6567 h 559100"/>
                <a:gd name="connsiteX7" fmla="*/ 1665126 w 2185987"/>
                <a:gd name="connsiteY7" fmla="*/ 530472 h 559100"/>
                <a:gd name="connsiteX8" fmla="*/ 283590 w 2185987"/>
                <a:gd name="connsiteY8" fmla="*/ 545013 h 559100"/>
                <a:gd name="connsiteX0" fmla="*/ 285750 w 2186145"/>
                <a:gd name="connsiteY0" fmla="*/ 546906 h 560020"/>
                <a:gd name="connsiteX1" fmla="*/ 79375 w 2186145"/>
                <a:gd name="connsiteY1" fmla="*/ 499437 h 560020"/>
                <a:gd name="connsiteX2" fmla="*/ 0 w 2186145"/>
                <a:gd name="connsiteY2" fmla="*/ 415777 h 560020"/>
                <a:gd name="connsiteX3" fmla="*/ 468313 w 2186145"/>
                <a:gd name="connsiteY3" fmla="*/ 228519 h 560020"/>
                <a:gd name="connsiteX4" fmla="*/ 1281113 w 2186145"/>
                <a:gd name="connsiteY4" fmla="*/ 247724 h 560020"/>
                <a:gd name="connsiteX5" fmla="*/ 1665014 w 2186145"/>
                <a:gd name="connsiteY5" fmla="*/ 322289 h 560020"/>
                <a:gd name="connsiteX6" fmla="*/ 2185987 w 2186145"/>
                <a:gd name="connsiteY6" fmla="*/ 6716 h 560020"/>
                <a:gd name="connsiteX7" fmla="*/ 1712401 w 2186145"/>
                <a:gd name="connsiteY7" fmla="*/ 533718 h 560020"/>
                <a:gd name="connsiteX8" fmla="*/ 283590 w 2186145"/>
                <a:gd name="connsiteY8" fmla="*/ 545162 h 560020"/>
                <a:gd name="connsiteX0" fmla="*/ 285750 w 2186469"/>
                <a:gd name="connsiteY0" fmla="*/ 547248 h 560362"/>
                <a:gd name="connsiteX1" fmla="*/ 79375 w 2186469"/>
                <a:gd name="connsiteY1" fmla="*/ 499779 h 560362"/>
                <a:gd name="connsiteX2" fmla="*/ 0 w 2186469"/>
                <a:gd name="connsiteY2" fmla="*/ 416119 h 560362"/>
                <a:gd name="connsiteX3" fmla="*/ 468313 w 2186469"/>
                <a:gd name="connsiteY3" fmla="*/ 228861 h 560362"/>
                <a:gd name="connsiteX4" fmla="*/ 1281113 w 2186469"/>
                <a:gd name="connsiteY4" fmla="*/ 248066 h 560362"/>
                <a:gd name="connsiteX5" fmla="*/ 1628188 w 2186469"/>
                <a:gd name="connsiteY5" fmla="*/ 319012 h 560362"/>
                <a:gd name="connsiteX6" fmla="*/ 2185987 w 2186469"/>
                <a:gd name="connsiteY6" fmla="*/ 7058 h 560362"/>
                <a:gd name="connsiteX7" fmla="*/ 1712401 w 2186469"/>
                <a:gd name="connsiteY7" fmla="*/ 534060 h 560362"/>
                <a:gd name="connsiteX8" fmla="*/ 283590 w 2186469"/>
                <a:gd name="connsiteY8" fmla="*/ 545504 h 560362"/>
                <a:gd name="connsiteX0" fmla="*/ 285750 w 2186469"/>
                <a:gd name="connsiteY0" fmla="*/ 547248 h 560362"/>
                <a:gd name="connsiteX1" fmla="*/ 79375 w 2186469"/>
                <a:gd name="connsiteY1" fmla="*/ 499779 h 560362"/>
                <a:gd name="connsiteX2" fmla="*/ 0 w 2186469"/>
                <a:gd name="connsiteY2" fmla="*/ 416119 h 560362"/>
                <a:gd name="connsiteX3" fmla="*/ 468313 w 2186469"/>
                <a:gd name="connsiteY3" fmla="*/ 228861 h 560362"/>
                <a:gd name="connsiteX4" fmla="*/ 1281113 w 2186469"/>
                <a:gd name="connsiteY4" fmla="*/ 248066 h 560362"/>
                <a:gd name="connsiteX5" fmla="*/ 1628188 w 2186469"/>
                <a:gd name="connsiteY5" fmla="*/ 319012 h 560362"/>
                <a:gd name="connsiteX6" fmla="*/ 2185987 w 2186469"/>
                <a:gd name="connsiteY6" fmla="*/ 7058 h 560362"/>
                <a:gd name="connsiteX7" fmla="*/ 1712401 w 2186469"/>
                <a:gd name="connsiteY7" fmla="*/ 534060 h 560362"/>
                <a:gd name="connsiteX8" fmla="*/ 283590 w 2186469"/>
                <a:gd name="connsiteY8" fmla="*/ 545504 h 560362"/>
                <a:gd name="connsiteX0" fmla="*/ 285750 w 2217413"/>
                <a:gd name="connsiteY0" fmla="*/ 545729 h 558843"/>
                <a:gd name="connsiteX1" fmla="*/ 79375 w 2217413"/>
                <a:gd name="connsiteY1" fmla="*/ 498260 h 558843"/>
                <a:gd name="connsiteX2" fmla="*/ 0 w 2217413"/>
                <a:gd name="connsiteY2" fmla="*/ 414600 h 558843"/>
                <a:gd name="connsiteX3" fmla="*/ 468313 w 2217413"/>
                <a:gd name="connsiteY3" fmla="*/ 227342 h 558843"/>
                <a:gd name="connsiteX4" fmla="*/ 1281113 w 2217413"/>
                <a:gd name="connsiteY4" fmla="*/ 246547 h 558843"/>
                <a:gd name="connsiteX5" fmla="*/ 1628188 w 2217413"/>
                <a:gd name="connsiteY5" fmla="*/ 317493 h 558843"/>
                <a:gd name="connsiteX6" fmla="*/ 2185987 w 2217413"/>
                <a:gd name="connsiteY6" fmla="*/ 5539 h 558843"/>
                <a:gd name="connsiteX7" fmla="*/ 1712401 w 2217413"/>
                <a:gd name="connsiteY7" fmla="*/ 532541 h 558843"/>
                <a:gd name="connsiteX8" fmla="*/ 283590 w 2217413"/>
                <a:gd name="connsiteY8" fmla="*/ 543985 h 558843"/>
                <a:gd name="connsiteX0" fmla="*/ 285750 w 2229113"/>
                <a:gd name="connsiteY0" fmla="*/ 550233 h 563347"/>
                <a:gd name="connsiteX1" fmla="*/ 79375 w 2229113"/>
                <a:gd name="connsiteY1" fmla="*/ 502764 h 563347"/>
                <a:gd name="connsiteX2" fmla="*/ 0 w 2229113"/>
                <a:gd name="connsiteY2" fmla="*/ 419104 h 563347"/>
                <a:gd name="connsiteX3" fmla="*/ 468313 w 2229113"/>
                <a:gd name="connsiteY3" fmla="*/ 231846 h 563347"/>
                <a:gd name="connsiteX4" fmla="*/ 1281113 w 2229113"/>
                <a:gd name="connsiteY4" fmla="*/ 251051 h 563347"/>
                <a:gd name="connsiteX5" fmla="*/ 1628188 w 2229113"/>
                <a:gd name="connsiteY5" fmla="*/ 321997 h 563347"/>
                <a:gd name="connsiteX6" fmla="*/ 2185987 w 2229113"/>
                <a:gd name="connsiteY6" fmla="*/ 10043 h 563347"/>
                <a:gd name="connsiteX7" fmla="*/ 1712401 w 2229113"/>
                <a:gd name="connsiteY7" fmla="*/ 537045 h 563347"/>
                <a:gd name="connsiteX8" fmla="*/ 283590 w 2229113"/>
                <a:gd name="connsiteY8" fmla="*/ 548489 h 563347"/>
                <a:gd name="connsiteX0" fmla="*/ 285750 w 2227176"/>
                <a:gd name="connsiteY0" fmla="*/ 552557 h 565671"/>
                <a:gd name="connsiteX1" fmla="*/ 79375 w 2227176"/>
                <a:gd name="connsiteY1" fmla="*/ 505088 h 565671"/>
                <a:gd name="connsiteX2" fmla="*/ 0 w 2227176"/>
                <a:gd name="connsiteY2" fmla="*/ 421428 h 565671"/>
                <a:gd name="connsiteX3" fmla="*/ 468313 w 2227176"/>
                <a:gd name="connsiteY3" fmla="*/ 234170 h 565671"/>
                <a:gd name="connsiteX4" fmla="*/ 1281113 w 2227176"/>
                <a:gd name="connsiteY4" fmla="*/ 253375 h 565671"/>
                <a:gd name="connsiteX5" fmla="*/ 1628188 w 2227176"/>
                <a:gd name="connsiteY5" fmla="*/ 324321 h 565671"/>
                <a:gd name="connsiteX6" fmla="*/ 2185987 w 2227176"/>
                <a:gd name="connsiteY6" fmla="*/ 12367 h 565671"/>
                <a:gd name="connsiteX7" fmla="*/ 1712401 w 2227176"/>
                <a:gd name="connsiteY7" fmla="*/ 539369 h 565671"/>
                <a:gd name="connsiteX8" fmla="*/ 283590 w 2227176"/>
                <a:gd name="connsiteY8" fmla="*/ 550813 h 565671"/>
                <a:gd name="connsiteX0" fmla="*/ 285750 w 2186480"/>
                <a:gd name="connsiteY0" fmla="*/ 549993 h 563107"/>
                <a:gd name="connsiteX1" fmla="*/ 79375 w 2186480"/>
                <a:gd name="connsiteY1" fmla="*/ 502524 h 563107"/>
                <a:gd name="connsiteX2" fmla="*/ 0 w 2186480"/>
                <a:gd name="connsiteY2" fmla="*/ 418864 h 563107"/>
                <a:gd name="connsiteX3" fmla="*/ 468313 w 2186480"/>
                <a:gd name="connsiteY3" fmla="*/ 231606 h 563107"/>
                <a:gd name="connsiteX4" fmla="*/ 1281113 w 2186480"/>
                <a:gd name="connsiteY4" fmla="*/ 250811 h 563107"/>
                <a:gd name="connsiteX5" fmla="*/ 1627197 w 2186480"/>
                <a:gd name="connsiteY5" fmla="*/ 297066 h 563107"/>
                <a:gd name="connsiteX6" fmla="*/ 2185987 w 2186480"/>
                <a:gd name="connsiteY6" fmla="*/ 9803 h 563107"/>
                <a:gd name="connsiteX7" fmla="*/ 1712401 w 2186480"/>
                <a:gd name="connsiteY7" fmla="*/ 536805 h 563107"/>
                <a:gd name="connsiteX8" fmla="*/ 283590 w 2186480"/>
                <a:gd name="connsiteY8" fmla="*/ 548249 h 563107"/>
                <a:gd name="connsiteX0" fmla="*/ 285750 w 2186480"/>
                <a:gd name="connsiteY0" fmla="*/ 549993 h 563107"/>
                <a:gd name="connsiteX1" fmla="*/ 79375 w 2186480"/>
                <a:gd name="connsiteY1" fmla="*/ 502524 h 563107"/>
                <a:gd name="connsiteX2" fmla="*/ 0 w 2186480"/>
                <a:gd name="connsiteY2" fmla="*/ 418864 h 563107"/>
                <a:gd name="connsiteX3" fmla="*/ 468313 w 2186480"/>
                <a:gd name="connsiteY3" fmla="*/ 231606 h 563107"/>
                <a:gd name="connsiteX4" fmla="*/ 1276701 w 2186480"/>
                <a:gd name="connsiteY4" fmla="*/ 231977 h 563107"/>
                <a:gd name="connsiteX5" fmla="*/ 1627197 w 2186480"/>
                <a:gd name="connsiteY5" fmla="*/ 297066 h 563107"/>
                <a:gd name="connsiteX6" fmla="*/ 2185987 w 2186480"/>
                <a:gd name="connsiteY6" fmla="*/ 9803 h 563107"/>
                <a:gd name="connsiteX7" fmla="*/ 1712401 w 2186480"/>
                <a:gd name="connsiteY7" fmla="*/ 536805 h 563107"/>
                <a:gd name="connsiteX8" fmla="*/ 283590 w 2186480"/>
                <a:gd name="connsiteY8" fmla="*/ 548249 h 563107"/>
                <a:gd name="connsiteX0" fmla="*/ 285750 w 2186480"/>
                <a:gd name="connsiteY0" fmla="*/ 549993 h 563107"/>
                <a:gd name="connsiteX1" fmla="*/ 79375 w 2186480"/>
                <a:gd name="connsiteY1" fmla="*/ 502524 h 563107"/>
                <a:gd name="connsiteX2" fmla="*/ 0 w 2186480"/>
                <a:gd name="connsiteY2" fmla="*/ 418864 h 563107"/>
                <a:gd name="connsiteX3" fmla="*/ 468313 w 2186480"/>
                <a:gd name="connsiteY3" fmla="*/ 231606 h 563107"/>
                <a:gd name="connsiteX4" fmla="*/ 1276701 w 2186480"/>
                <a:gd name="connsiteY4" fmla="*/ 231977 h 563107"/>
                <a:gd name="connsiteX5" fmla="*/ 1627197 w 2186480"/>
                <a:gd name="connsiteY5" fmla="*/ 297066 h 563107"/>
                <a:gd name="connsiteX6" fmla="*/ 2185987 w 2186480"/>
                <a:gd name="connsiteY6" fmla="*/ 9803 h 563107"/>
                <a:gd name="connsiteX7" fmla="*/ 1712401 w 2186480"/>
                <a:gd name="connsiteY7" fmla="*/ 536805 h 563107"/>
                <a:gd name="connsiteX8" fmla="*/ 283590 w 2186480"/>
                <a:gd name="connsiteY8" fmla="*/ 548249 h 563107"/>
                <a:gd name="connsiteX0" fmla="*/ 285750 w 2186480"/>
                <a:gd name="connsiteY0" fmla="*/ 549993 h 563107"/>
                <a:gd name="connsiteX1" fmla="*/ 79375 w 2186480"/>
                <a:gd name="connsiteY1" fmla="*/ 502524 h 563107"/>
                <a:gd name="connsiteX2" fmla="*/ 0 w 2186480"/>
                <a:gd name="connsiteY2" fmla="*/ 418864 h 563107"/>
                <a:gd name="connsiteX3" fmla="*/ 468313 w 2186480"/>
                <a:gd name="connsiteY3" fmla="*/ 231606 h 563107"/>
                <a:gd name="connsiteX4" fmla="*/ 1330877 w 2186480"/>
                <a:gd name="connsiteY4" fmla="*/ 238182 h 563107"/>
                <a:gd name="connsiteX5" fmla="*/ 1627197 w 2186480"/>
                <a:gd name="connsiteY5" fmla="*/ 297066 h 563107"/>
                <a:gd name="connsiteX6" fmla="*/ 2185987 w 2186480"/>
                <a:gd name="connsiteY6" fmla="*/ 9803 h 563107"/>
                <a:gd name="connsiteX7" fmla="*/ 1712401 w 2186480"/>
                <a:gd name="connsiteY7" fmla="*/ 536805 h 563107"/>
                <a:gd name="connsiteX8" fmla="*/ 283590 w 2186480"/>
                <a:gd name="connsiteY8" fmla="*/ 548249 h 563107"/>
                <a:gd name="connsiteX0" fmla="*/ 285750 w 2218630"/>
                <a:gd name="connsiteY0" fmla="*/ 569740 h 582854"/>
                <a:gd name="connsiteX1" fmla="*/ 79375 w 2218630"/>
                <a:gd name="connsiteY1" fmla="*/ 522271 h 582854"/>
                <a:gd name="connsiteX2" fmla="*/ 0 w 2218630"/>
                <a:gd name="connsiteY2" fmla="*/ 438611 h 582854"/>
                <a:gd name="connsiteX3" fmla="*/ 468313 w 2218630"/>
                <a:gd name="connsiteY3" fmla="*/ 251353 h 582854"/>
                <a:gd name="connsiteX4" fmla="*/ 1330877 w 2218630"/>
                <a:gd name="connsiteY4" fmla="*/ 257929 h 582854"/>
                <a:gd name="connsiteX5" fmla="*/ 1627197 w 2218630"/>
                <a:gd name="connsiteY5" fmla="*/ 316813 h 582854"/>
                <a:gd name="connsiteX6" fmla="*/ 2218184 w 2218630"/>
                <a:gd name="connsiteY6" fmla="*/ 8499 h 582854"/>
                <a:gd name="connsiteX7" fmla="*/ 1712401 w 2218630"/>
                <a:gd name="connsiteY7" fmla="*/ 556552 h 582854"/>
                <a:gd name="connsiteX8" fmla="*/ 283590 w 2218630"/>
                <a:gd name="connsiteY8" fmla="*/ 567996 h 582854"/>
                <a:gd name="connsiteX0" fmla="*/ 285750 w 2322122"/>
                <a:gd name="connsiteY0" fmla="*/ 595467 h 608581"/>
                <a:gd name="connsiteX1" fmla="*/ 79375 w 2322122"/>
                <a:gd name="connsiteY1" fmla="*/ 547998 h 608581"/>
                <a:gd name="connsiteX2" fmla="*/ 0 w 2322122"/>
                <a:gd name="connsiteY2" fmla="*/ 464338 h 608581"/>
                <a:gd name="connsiteX3" fmla="*/ 468313 w 2322122"/>
                <a:gd name="connsiteY3" fmla="*/ 277080 h 608581"/>
                <a:gd name="connsiteX4" fmla="*/ 1330877 w 2322122"/>
                <a:gd name="connsiteY4" fmla="*/ 283656 h 608581"/>
                <a:gd name="connsiteX5" fmla="*/ 1627197 w 2322122"/>
                <a:gd name="connsiteY5" fmla="*/ 342540 h 608581"/>
                <a:gd name="connsiteX6" fmla="*/ 2218184 w 2322122"/>
                <a:gd name="connsiteY6" fmla="*/ 34226 h 608581"/>
                <a:gd name="connsiteX7" fmla="*/ 1712401 w 2322122"/>
                <a:gd name="connsiteY7" fmla="*/ 582279 h 608581"/>
                <a:gd name="connsiteX8" fmla="*/ 283590 w 2322122"/>
                <a:gd name="connsiteY8" fmla="*/ 593723 h 608581"/>
                <a:gd name="connsiteX0" fmla="*/ 285750 w 2322122"/>
                <a:gd name="connsiteY0" fmla="*/ 595467 h 608581"/>
                <a:gd name="connsiteX1" fmla="*/ 79375 w 2322122"/>
                <a:gd name="connsiteY1" fmla="*/ 547998 h 608581"/>
                <a:gd name="connsiteX2" fmla="*/ 0 w 2322122"/>
                <a:gd name="connsiteY2" fmla="*/ 464338 h 608581"/>
                <a:gd name="connsiteX3" fmla="*/ 468313 w 2322122"/>
                <a:gd name="connsiteY3" fmla="*/ 277080 h 608581"/>
                <a:gd name="connsiteX4" fmla="*/ 1330877 w 2322122"/>
                <a:gd name="connsiteY4" fmla="*/ 283656 h 608581"/>
                <a:gd name="connsiteX5" fmla="*/ 1627197 w 2322122"/>
                <a:gd name="connsiteY5" fmla="*/ 342540 h 608581"/>
                <a:gd name="connsiteX6" fmla="*/ 2218184 w 2322122"/>
                <a:gd name="connsiteY6" fmla="*/ 34226 h 608581"/>
                <a:gd name="connsiteX7" fmla="*/ 1712401 w 2322122"/>
                <a:gd name="connsiteY7" fmla="*/ 582279 h 608581"/>
                <a:gd name="connsiteX8" fmla="*/ 283590 w 2322122"/>
                <a:gd name="connsiteY8" fmla="*/ 593723 h 608581"/>
                <a:gd name="connsiteX0" fmla="*/ 285750 w 2322122"/>
                <a:gd name="connsiteY0" fmla="*/ 595467 h 608581"/>
                <a:gd name="connsiteX1" fmla="*/ 79375 w 2322122"/>
                <a:gd name="connsiteY1" fmla="*/ 547998 h 608581"/>
                <a:gd name="connsiteX2" fmla="*/ 0 w 2322122"/>
                <a:gd name="connsiteY2" fmla="*/ 464338 h 608581"/>
                <a:gd name="connsiteX3" fmla="*/ 468313 w 2322122"/>
                <a:gd name="connsiteY3" fmla="*/ 277080 h 608581"/>
                <a:gd name="connsiteX4" fmla="*/ 1330877 w 2322122"/>
                <a:gd name="connsiteY4" fmla="*/ 283656 h 608581"/>
                <a:gd name="connsiteX5" fmla="*/ 1627197 w 2322122"/>
                <a:gd name="connsiteY5" fmla="*/ 342540 h 608581"/>
                <a:gd name="connsiteX6" fmla="*/ 2218184 w 2322122"/>
                <a:gd name="connsiteY6" fmla="*/ 34226 h 608581"/>
                <a:gd name="connsiteX7" fmla="*/ 1712401 w 2322122"/>
                <a:gd name="connsiteY7" fmla="*/ 582279 h 608581"/>
                <a:gd name="connsiteX8" fmla="*/ 283590 w 2322122"/>
                <a:gd name="connsiteY8" fmla="*/ 593723 h 608581"/>
                <a:gd name="connsiteX0" fmla="*/ 285750 w 2421604"/>
                <a:gd name="connsiteY0" fmla="*/ 500439 h 513553"/>
                <a:gd name="connsiteX1" fmla="*/ 79375 w 2421604"/>
                <a:gd name="connsiteY1" fmla="*/ 452970 h 513553"/>
                <a:gd name="connsiteX2" fmla="*/ 0 w 2421604"/>
                <a:gd name="connsiteY2" fmla="*/ 369310 h 513553"/>
                <a:gd name="connsiteX3" fmla="*/ 468313 w 2421604"/>
                <a:gd name="connsiteY3" fmla="*/ 182052 h 513553"/>
                <a:gd name="connsiteX4" fmla="*/ 1330877 w 2421604"/>
                <a:gd name="connsiteY4" fmla="*/ 188628 h 513553"/>
                <a:gd name="connsiteX5" fmla="*/ 1627197 w 2421604"/>
                <a:gd name="connsiteY5" fmla="*/ 247512 h 513553"/>
                <a:gd name="connsiteX6" fmla="*/ 2328436 w 2421604"/>
                <a:gd name="connsiteY6" fmla="*/ 40027 h 513553"/>
                <a:gd name="connsiteX7" fmla="*/ 1712401 w 2421604"/>
                <a:gd name="connsiteY7" fmla="*/ 487251 h 513553"/>
                <a:gd name="connsiteX8" fmla="*/ 283590 w 2421604"/>
                <a:gd name="connsiteY8" fmla="*/ 498695 h 513553"/>
                <a:gd name="connsiteX0" fmla="*/ 285750 w 2421604"/>
                <a:gd name="connsiteY0" fmla="*/ 500439 h 513553"/>
                <a:gd name="connsiteX1" fmla="*/ 79375 w 2421604"/>
                <a:gd name="connsiteY1" fmla="*/ 452970 h 513553"/>
                <a:gd name="connsiteX2" fmla="*/ 0 w 2421604"/>
                <a:gd name="connsiteY2" fmla="*/ 369310 h 513553"/>
                <a:gd name="connsiteX3" fmla="*/ 468313 w 2421604"/>
                <a:gd name="connsiteY3" fmla="*/ 182052 h 513553"/>
                <a:gd name="connsiteX4" fmla="*/ 1330877 w 2421604"/>
                <a:gd name="connsiteY4" fmla="*/ 188628 h 513553"/>
                <a:gd name="connsiteX5" fmla="*/ 1627197 w 2421604"/>
                <a:gd name="connsiteY5" fmla="*/ 247512 h 513553"/>
                <a:gd name="connsiteX6" fmla="*/ 2328436 w 2421604"/>
                <a:gd name="connsiteY6" fmla="*/ 40027 h 513553"/>
                <a:gd name="connsiteX7" fmla="*/ 1712401 w 2421604"/>
                <a:gd name="connsiteY7" fmla="*/ 487251 h 513553"/>
                <a:gd name="connsiteX8" fmla="*/ 283590 w 2421604"/>
                <a:gd name="connsiteY8" fmla="*/ 498695 h 513553"/>
                <a:gd name="connsiteX0" fmla="*/ 285750 w 2427786"/>
                <a:gd name="connsiteY0" fmla="*/ 465898 h 479012"/>
                <a:gd name="connsiteX1" fmla="*/ 79375 w 2427786"/>
                <a:gd name="connsiteY1" fmla="*/ 418429 h 479012"/>
                <a:gd name="connsiteX2" fmla="*/ 0 w 2427786"/>
                <a:gd name="connsiteY2" fmla="*/ 334769 h 479012"/>
                <a:gd name="connsiteX3" fmla="*/ 468313 w 2427786"/>
                <a:gd name="connsiteY3" fmla="*/ 147511 h 479012"/>
                <a:gd name="connsiteX4" fmla="*/ 1330877 w 2427786"/>
                <a:gd name="connsiteY4" fmla="*/ 154087 h 479012"/>
                <a:gd name="connsiteX5" fmla="*/ 1627197 w 2427786"/>
                <a:gd name="connsiteY5" fmla="*/ 212971 h 479012"/>
                <a:gd name="connsiteX6" fmla="*/ 2328436 w 2427786"/>
                <a:gd name="connsiteY6" fmla="*/ 5486 h 479012"/>
                <a:gd name="connsiteX7" fmla="*/ 1712401 w 2427786"/>
                <a:gd name="connsiteY7" fmla="*/ 452710 h 479012"/>
                <a:gd name="connsiteX8" fmla="*/ 283590 w 2427786"/>
                <a:gd name="connsiteY8" fmla="*/ 464154 h 479012"/>
                <a:gd name="connsiteX0" fmla="*/ 285750 w 2508367"/>
                <a:gd name="connsiteY0" fmla="*/ 497957 h 511071"/>
                <a:gd name="connsiteX1" fmla="*/ 79375 w 2508367"/>
                <a:gd name="connsiteY1" fmla="*/ 450488 h 511071"/>
                <a:gd name="connsiteX2" fmla="*/ 0 w 2508367"/>
                <a:gd name="connsiteY2" fmla="*/ 366828 h 511071"/>
                <a:gd name="connsiteX3" fmla="*/ 468313 w 2508367"/>
                <a:gd name="connsiteY3" fmla="*/ 179570 h 511071"/>
                <a:gd name="connsiteX4" fmla="*/ 1330877 w 2508367"/>
                <a:gd name="connsiteY4" fmla="*/ 186146 h 511071"/>
                <a:gd name="connsiteX5" fmla="*/ 1627197 w 2508367"/>
                <a:gd name="connsiteY5" fmla="*/ 245030 h 511071"/>
                <a:gd name="connsiteX6" fmla="*/ 2328436 w 2508367"/>
                <a:gd name="connsiteY6" fmla="*/ 37545 h 511071"/>
                <a:gd name="connsiteX7" fmla="*/ 1712401 w 2508367"/>
                <a:gd name="connsiteY7" fmla="*/ 484769 h 511071"/>
                <a:gd name="connsiteX8" fmla="*/ 283590 w 2508367"/>
                <a:gd name="connsiteY8" fmla="*/ 496213 h 511071"/>
                <a:gd name="connsiteX0" fmla="*/ 285750 w 2447581"/>
                <a:gd name="connsiteY0" fmla="*/ 474658 h 487772"/>
                <a:gd name="connsiteX1" fmla="*/ 79375 w 2447581"/>
                <a:gd name="connsiteY1" fmla="*/ 427189 h 487772"/>
                <a:gd name="connsiteX2" fmla="*/ 0 w 2447581"/>
                <a:gd name="connsiteY2" fmla="*/ 343529 h 487772"/>
                <a:gd name="connsiteX3" fmla="*/ 468313 w 2447581"/>
                <a:gd name="connsiteY3" fmla="*/ 156271 h 487772"/>
                <a:gd name="connsiteX4" fmla="*/ 1330877 w 2447581"/>
                <a:gd name="connsiteY4" fmla="*/ 162847 h 487772"/>
                <a:gd name="connsiteX5" fmla="*/ 1627197 w 2447581"/>
                <a:gd name="connsiteY5" fmla="*/ 221731 h 487772"/>
                <a:gd name="connsiteX6" fmla="*/ 2328436 w 2447581"/>
                <a:gd name="connsiteY6" fmla="*/ 14246 h 487772"/>
                <a:gd name="connsiteX7" fmla="*/ 1712401 w 2447581"/>
                <a:gd name="connsiteY7" fmla="*/ 461470 h 487772"/>
                <a:gd name="connsiteX8" fmla="*/ 283590 w 2447581"/>
                <a:gd name="connsiteY8" fmla="*/ 472914 h 487772"/>
                <a:gd name="connsiteX0" fmla="*/ 285750 w 2403590"/>
                <a:gd name="connsiteY0" fmla="*/ 470406 h 483520"/>
                <a:gd name="connsiteX1" fmla="*/ 79375 w 2403590"/>
                <a:gd name="connsiteY1" fmla="*/ 422937 h 483520"/>
                <a:gd name="connsiteX2" fmla="*/ 0 w 2403590"/>
                <a:gd name="connsiteY2" fmla="*/ 339277 h 483520"/>
                <a:gd name="connsiteX3" fmla="*/ 468313 w 2403590"/>
                <a:gd name="connsiteY3" fmla="*/ 152019 h 483520"/>
                <a:gd name="connsiteX4" fmla="*/ 1330877 w 2403590"/>
                <a:gd name="connsiteY4" fmla="*/ 158595 h 483520"/>
                <a:gd name="connsiteX5" fmla="*/ 1627197 w 2403590"/>
                <a:gd name="connsiteY5" fmla="*/ 217479 h 483520"/>
                <a:gd name="connsiteX6" fmla="*/ 2328436 w 2403590"/>
                <a:gd name="connsiteY6" fmla="*/ 9994 h 483520"/>
                <a:gd name="connsiteX7" fmla="*/ 1712401 w 2403590"/>
                <a:gd name="connsiteY7" fmla="*/ 457218 h 483520"/>
                <a:gd name="connsiteX8" fmla="*/ 283590 w 2403590"/>
                <a:gd name="connsiteY8" fmla="*/ 468662 h 483520"/>
                <a:gd name="connsiteX0" fmla="*/ 285750 w 2409212"/>
                <a:gd name="connsiteY0" fmla="*/ 470538 h 483652"/>
                <a:gd name="connsiteX1" fmla="*/ 79375 w 2409212"/>
                <a:gd name="connsiteY1" fmla="*/ 423069 h 483652"/>
                <a:gd name="connsiteX2" fmla="*/ 0 w 2409212"/>
                <a:gd name="connsiteY2" fmla="*/ 339409 h 483652"/>
                <a:gd name="connsiteX3" fmla="*/ 468313 w 2409212"/>
                <a:gd name="connsiteY3" fmla="*/ 152151 h 483652"/>
                <a:gd name="connsiteX4" fmla="*/ 1330877 w 2409212"/>
                <a:gd name="connsiteY4" fmla="*/ 158727 h 483652"/>
                <a:gd name="connsiteX5" fmla="*/ 1627197 w 2409212"/>
                <a:gd name="connsiteY5" fmla="*/ 217611 h 483652"/>
                <a:gd name="connsiteX6" fmla="*/ 2328436 w 2409212"/>
                <a:gd name="connsiteY6" fmla="*/ 10126 h 483652"/>
                <a:gd name="connsiteX7" fmla="*/ 1712401 w 2409212"/>
                <a:gd name="connsiteY7" fmla="*/ 457350 h 483652"/>
                <a:gd name="connsiteX8" fmla="*/ 283590 w 2409212"/>
                <a:gd name="connsiteY8" fmla="*/ 468794 h 483652"/>
                <a:gd name="connsiteX0" fmla="*/ 285750 w 2397153"/>
                <a:gd name="connsiteY0" fmla="*/ 467645 h 480759"/>
                <a:gd name="connsiteX1" fmla="*/ 79375 w 2397153"/>
                <a:gd name="connsiteY1" fmla="*/ 420176 h 480759"/>
                <a:gd name="connsiteX2" fmla="*/ 0 w 2397153"/>
                <a:gd name="connsiteY2" fmla="*/ 336516 h 480759"/>
                <a:gd name="connsiteX3" fmla="*/ 468313 w 2397153"/>
                <a:gd name="connsiteY3" fmla="*/ 149258 h 480759"/>
                <a:gd name="connsiteX4" fmla="*/ 1330877 w 2397153"/>
                <a:gd name="connsiteY4" fmla="*/ 155834 h 480759"/>
                <a:gd name="connsiteX5" fmla="*/ 1627197 w 2397153"/>
                <a:gd name="connsiteY5" fmla="*/ 214718 h 480759"/>
                <a:gd name="connsiteX6" fmla="*/ 2328436 w 2397153"/>
                <a:gd name="connsiteY6" fmla="*/ 7233 h 480759"/>
                <a:gd name="connsiteX7" fmla="*/ 1712401 w 2397153"/>
                <a:gd name="connsiteY7" fmla="*/ 454457 h 480759"/>
                <a:gd name="connsiteX8" fmla="*/ 283590 w 2397153"/>
                <a:gd name="connsiteY8" fmla="*/ 465901 h 480759"/>
                <a:gd name="connsiteX0" fmla="*/ 285750 w 2397153"/>
                <a:gd name="connsiteY0" fmla="*/ 467645 h 480759"/>
                <a:gd name="connsiteX1" fmla="*/ 79375 w 2397153"/>
                <a:gd name="connsiteY1" fmla="*/ 420176 h 480759"/>
                <a:gd name="connsiteX2" fmla="*/ 0 w 2397153"/>
                <a:gd name="connsiteY2" fmla="*/ 336516 h 480759"/>
                <a:gd name="connsiteX3" fmla="*/ 468313 w 2397153"/>
                <a:gd name="connsiteY3" fmla="*/ 149258 h 480759"/>
                <a:gd name="connsiteX4" fmla="*/ 1330877 w 2397153"/>
                <a:gd name="connsiteY4" fmla="*/ 155834 h 480759"/>
                <a:gd name="connsiteX5" fmla="*/ 1627197 w 2397153"/>
                <a:gd name="connsiteY5" fmla="*/ 214718 h 480759"/>
                <a:gd name="connsiteX6" fmla="*/ 2328436 w 2397153"/>
                <a:gd name="connsiteY6" fmla="*/ 7233 h 480759"/>
                <a:gd name="connsiteX7" fmla="*/ 1712401 w 2397153"/>
                <a:gd name="connsiteY7" fmla="*/ 454457 h 480759"/>
                <a:gd name="connsiteX8" fmla="*/ 283590 w 2397153"/>
                <a:gd name="connsiteY8" fmla="*/ 465901 h 480759"/>
                <a:gd name="connsiteX0" fmla="*/ 285750 w 2293840"/>
                <a:gd name="connsiteY0" fmla="*/ 415593 h 428707"/>
                <a:gd name="connsiteX1" fmla="*/ 79375 w 2293840"/>
                <a:gd name="connsiteY1" fmla="*/ 368124 h 428707"/>
                <a:gd name="connsiteX2" fmla="*/ 0 w 2293840"/>
                <a:gd name="connsiteY2" fmla="*/ 284464 h 428707"/>
                <a:gd name="connsiteX3" fmla="*/ 468313 w 2293840"/>
                <a:gd name="connsiteY3" fmla="*/ 97206 h 428707"/>
                <a:gd name="connsiteX4" fmla="*/ 1330877 w 2293840"/>
                <a:gd name="connsiteY4" fmla="*/ 103782 h 428707"/>
                <a:gd name="connsiteX5" fmla="*/ 1627197 w 2293840"/>
                <a:gd name="connsiteY5" fmla="*/ 162666 h 428707"/>
                <a:gd name="connsiteX6" fmla="*/ 2214645 w 2293840"/>
                <a:gd name="connsiteY6" fmla="*/ 8393 h 428707"/>
                <a:gd name="connsiteX7" fmla="*/ 1712401 w 2293840"/>
                <a:gd name="connsiteY7" fmla="*/ 402405 h 428707"/>
                <a:gd name="connsiteX8" fmla="*/ 283590 w 2293840"/>
                <a:gd name="connsiteY8" fmla="*/ 413849 h 428707"/>
                <a:gd name="connsiteX0" fmla="*/ 285750 w 2293840"/>
                <a:gd name="connsiteY0" fmla="*/ 415593 h 428707"/>
                <a:gd name="connsiteX1" fmla="*/ 79375 w 2293840"/>
                <a:gd name="connsiteY1" fmla="*/ 368124 h 428707"/>
                <a:gd name="connsiteX2" fmla="*/ 0 w 2293840"/>
                <a:gd name="connsiteY2" fmla="*/ 284464 h 428707"/>
                <a:gd name="connsiteX3" fmla="*/ 468313 w 2293840"/>
                <a:gd name="connsiteY3" fmla="*/ 97206 h 428707"/>
                <a:gd name="connsiteX4" fmla="*/ 1330877 w 2293840"/>
                <a:gd name="connsiteY4" fmla="*/ 103782 h 428707"/>
                <a:gd name="connsiteX5" fmla="*/ 1627197 w 2293840"/>
                <a:gd name="connsiteY5" fmla="*/ 162666 h 428707"/>
                <a:gd name="connsiteX6" fmla="*/ 2214645 w 2293840"/>
                <a:gd name="connsiteY6" fmla="*/ 8393 h 428707"/>
                <a:gd name="connsiteX7" fmla="*/ 1712401 w 2293840"/>
                <a:gd name="connsiteY7" fmla="*/ 402405 h 428707"/>
                <a:gd name="connsiteX8" fmla="*/ 283590 w 2293840"/>
                <a:gd name="connsiteY8" fmla="*/ 413849 h 42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3840" h="428707">
                  <a:moveTo>
                    <a:pt x="285750" y="415593"/>
                  </a:moveTo>
                  <a:cubicBezTo>
                    <a:pt x="125412" y="384636"/>
                    <a:pt x="118585" y="389979"/>
                    <a:pt x="79375" y="368124"/>
                  </a:cubicBezTo>
                  <a:cubicBezTo>
                    <a:pt x="40165" y="346269"/>
                    <a:pt x="19215" y="353587"/>
                    <a:pt x="0" y="284464"/>
                  </a:cubicBezTo>
                  <a:cubicBezTo>
                    <a:pt x="25196" y="190860"/>
                    <a:pt x="246500" y="127320"/>
                    <a:pt x="468313" y="97206"/>
                  </a:cubicBezTo>
                  <a:cubicBezTo>
                    <a:pt x="690126" y="67092"/>
                    <a:pt x="1114119" y="73921"/>
                    <a:pt x="1330877" y="103782"/>
                  </a:cubicBezTo>
                  <a:cubicBezTo>
                    <a:pt x="1547635" y="133643"/>
                    <a:pt x="1263467" y="80276"/>
                    <a:pt x="1627197" y="162666"/>
                  </a:cubicBezTo>
                  <a:cubicBezTo>
                    <a:pt x="1933551" y="74858"/>
                    <a:pt x="1938628" y="68778"/>
                    <a:pt x="2214645" y="8393"/>
                  </a:cubicBezTo>
                  <a:cubicBezTo>
                    <a:pt x="2490662" y="-51992"/>
                    <a:pt x="1977344" y="227335"/>
                    <a:pt x="1712401" y="402405"/>
                  </a:cubicBezTo>
                  <a:cubicBezTo>
                    <a:pt x="1637490" y="418020"/>
                    <a:pt x="498129" y="446149"/>
                    <a:pt x="283590" y="413849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sp>
          <p:nvSpPr>
            <p:cNvPr id="39" name="Arc 38"/>
            <p:cNvSpPr/>
            <p:nvPr/>
          </p:nvSpPr>
          <p:spPr>
            <a:xfrm rot="13927283">
              <a:off x="5642707" y="1913768"/>
              <a:ext cx="337513" cy="32916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" name="Group 5"/>
          <p:cNvGrpSpPr/>
          <p:nvPr/>
        </p:nvGrpSpPr>
        <p:grpSpPr>
          <a:xfrm rot="640929">
            <a:off x="5150537" y="1208942"/>
            <a:ext cx="2485712" cy="736586"/>
            <a:chOff x="3912029" y="1604423"/>
            <a:chExt cx="2485712" cy="736586"/>
          </a:xfrm>
        </p:grpSpPr>
        <p:sp>
          <p:nvSpPr>
            <p:cNvPr id="29" name="Freeform 28"/>
            <p:cNvSpPr/>
            <p:nvPr/>
          </p:nvSpPr>
          <p:spPr>
            <a:xfrm rot="164228">
              <a:off x="3912029" y="1604423"/>
              <a:ext cx="2485712" cy="736586"/>
            </a:xfrm>
            <a:custGeom>
              <a:avLst/>
              <a:gdLst>
                <a:gd name="connsiteX0" fmla="*/ 323904 w 2346350"/>
                <a:gd name="connsiteY0" fmla="*/ 309272 h 318836"/>
                <a:gd name="connsiteX1" fmla="*/ 54 w 2346350"/>
                <a:gd name="connsiteY1" fmla="*/ 204497 h 318836"/>
                <a:gd name="connsiteX2" fmla="*/ 304854 w 2346350"/>
                <a:gd name="connsiteY2" fmla="*/ 52097 h 318836"/>
                <a:gd name="connsiteX3" fmla="*/ 1038279 w 2346350"/>
                <a:gd name="connsiteY3" fmla="*/ 13997 h 318836"/>
                <a:gd name="connsiteX4" fmla="*/ 2324154 w 2346350"/>
                <a:gd name="connsiteY4" fmla="*/ 271172 h 318836"/>
                <a:gd name="connsiteX5" fmla="*/ 1886004 w 2346350"/>
                <a:gd name="connsiteY5" fmla="*/ 318797 h 318836"/>
                <a:gd name="connsiteX0" fmla="*/ 257175 w 2279621"/>
                <a:gd name="connsiteY0" fmla="*/ 309272 h 318836"/>
                <a:gd name="connsiteX1" fmla="*/ 0 w 2279621"/>
                <a:gd name="connsiteY1" fmla="*/ 204497 h 318836"/>
                <a:gd name="connsiteX2" fmla="*/ 238125 w 2279621"/>
                <a:gd name="connsiteY2" fmla="*/ 52097 h 318836"/>
                <a:gd name="connsiteX3" fmla="*/ 971550 w 2279621"/>
                <a:gd name="connsiteY3" fmla="*/ 13997 h 318836"/>
                <a:gd name="connsiteX4" fmla="*/ 2257425 w 2279621"/>
                <a:gd name="connsiteY4" fmla="*/ 271172 h 318836"/>
                <a:gd name="connsiteX5" fmla="*/ 1819275 w 2279621"/>
                <a:gd name="connsiteY5" fmla="*/ 318797 h 318836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316485 w 2338931"/>
                <a:gd name="connsiteY0" fmla="*/ 308085 h 317649"/>
                <a:gd name="connsiteX1" fmla="*/ 59310 w 2338931"/>
                <a:gd name="connsiteY1" fmla="*/ 203310 h 317649"/>
                <a:gd name="connsiteX2" fmla="*/ 18035 w 2338931"/>
                <a:gd name="connsiteY2" fmla="*/ 156118 h 317649"/>
                <a:gd name="connsiteX3" fmla="*/ 297435 w 2338931"/>
                <a:gd name="connsiteY3" fmla="*/ 50910 h 317649"/>
                <a:gd name="connsiteX4" fmla="*/ 1030860 w 2338931"/>
                <a:gd name="connsiteY4" fmla="*/ 12810 h 317649"/>
                <a:gd name="connsiteX5" fmla="*/ 2316735 w 2338931"/>
                <a:gd name="connsiteY5" fmla="*/ 269985 h 317649"/>
                <a:gd name="connsiteX6" fmla="*/ 1878585 w 2338931"/>
                <a:gd name="connsiteY6" fmla="*/ 317610 h 317649"/>
                <a:gd name="connsiteX0" fmla="*/ 311814 w 2334260"/>
                <a:gd name="connsiteY0" fmla="*/ 308085 h 317649"/>
                <a:gd name="connsiteX1" fmla="*/ 80039 w 2334260"/>
                <a:gd name="connsiteY1" fmla="*/ 260616 h 317649"/>
                <a:gd name="connsiteX2" fmla="*/ 13364 w 2334260"/>
                <a:gd name="connsiteY2" fmla="*/ 156118 h 317649"/>
                <a:gd name="connsiteX3" fmla="*/ 292764 w 2334260"/>
                <a:gd name="connsiteY3" fmla="*/ 50910 h 317649"/>
                <a:gd name="connsiteX4" fmla="*/ 1026189 w 2334260"/>
                <a:gd name="connsiteY4" fmla="*/ 12810 h 317649"/>
                <a:gd name="connsiteX5" fmla="*/ 2312064 w 2334260"/>
                <a:gd name="connsiteY5" fmla="*/ 269985 h 317649"/>
                <a:gd name="connsiteX6" fmla="*/ 1873914 w 2334260"/>
                <a:gd name="connsiteY6" fmla="*/ 317610 h 317649"/>
                <a:gd name="connsiteX0" fmla="*/ 280272 w 2302718"/>
                <a:gd name="connsiteY0" fmla="*/ 308332 h 317896"/>
                <a:gd name="connsiteX1" fmla="*/ 48497 w 2302718"/>
                <a:gd name="connsiteY1" fmla="*/ 260863 h 317896"/>
                <a:gd name="connsiteX2" fmla="*/ 19922 w 2302718"/>
                <a:gd name="connsiteY2" fmla="*/ 166784 h 317896"/>
                <a:gd name="connsiteX3" fmla="*/ 261222 w 2302718"/>
                <a:gd name="connsiteY3" fmla="*/ 51157 h 317896"/>
                <a:gd name="connsiteX4" fmla="*/ 994647 w 2302718"/>
                <a:gd name="connsiteY4" fmla="*/ 13057 h 317896"/>
                <a:gd name="connsiteX5" fmla="*/ 2280522 w 2302718"/>
                <a:gd name="connsiteY5" fmla="*/ 270232 h 317896"/>
                <a:gd name="connsiteX6" fmla="*/ 1842372 w 2302718"/>
                <a:gd name="connsiteY6" fmla="*/ 317857 h 317896"/>
                <a:gd name="connsiteX0" fmla="*/ 300807 w 2323253"/>
                <a:gd name="connsiteY0" fmla="*/ 308589 h 318153"/>
                <a:gd name="connsiteX1" fmla="*/ 69032 w 2323253"/>
                <a:gd name="connsiteY1" fmla="*/ 261120 h 318153"/>
                <a:gd name="connsiteX2" fmla="*/ 15057 w 2323253"/>
                <a:gd name="connsiteY2" fmla="*/ 177460 h 318153"/>
                <a:gd name="connsiteX3" fmla="*/ 281757 w 2323253"/>
                <a:gd name="connsiteY3" fmla="*/ 51414 h 318153"/>
                <a:gd name="connsiteX4" fmla="*/ 1015182 w 2323253"/>
                <a:gd name="connsiteY4" fmla="*/ 13314 h 318153"/>
                <a:gd name="connsiteX5" fmla="*/ 2301057 w 2323253"/>
                <a:gd name="connsiteY5" fmla="*/ 270489 h 318153"/>
                <a:gd name="connsiteX6" fmla="*/ 1862907 w 2323253"/>
                <a:gd name="connsiteY6" fmla="*/ 318114 h 318153"/>
                <a:gd name="connsiteX0" fmla="*/ 297311 w 2319757"/>
                <a:gd name="connsiteY0" fmla="*/ 308589 h 318153"/>
                <a:gd name="connsiteX1" fmla="*/ 90936 w 2319757"/>
                <a:gd name="connsiteY1" fmla="*/ 261120 h 318153"/>
                <a:gd name="connsiteX2" fmla="*/ 11561 w 2319757"/>
                <a:gd name="connsiteY2" fmla="*/ 177460 h 318153"/>
                <a:gd name="connsiteX3" fmla="*/ 278261 w 2319757"/>
                <a:gd name="connsiteY3" fmla="*/ 51414 h 318153"/>
                <a:gd name="connsiteX4" fmla="*/ 1011686 w 2319757"/>
                <a:gd name="connsiteY4" fmla="*/ 13314 h 318153"/>
                <a:gd name="connsiteX5" fmla="*/ 2297561 w 2319757"/>
                <a:gd name="connsiteY5" fmla="*/ 270489 h 318153"/>
                <a:gd name="connsiteX6" fmla="*/ 1859411 w 2319757"/>
                <a:gd name="connsiteY6" fmla="*/ 318114 h 318153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4890 h 324454"/>
                <a:gd name="connsiteX1" fmla="*/ 79375 w 2308196"/>
                <a:gd name="connsiteY1" fmla="*/ 267421 h 324454"/>
                <a:gd name="connsiteX2" fmla="*/ 0 w 2308196"/>
                <a:gd name="connsiteY2" fmla="*/ 183761 h 324454"/>
                <a:gd name="connsiteX3" fmla="*/ 273050 w 2308196"/>
                <a:gd name="connsiteY3" fmla="*/ 31667 h 324454"/>
                <a:gd name="connsiteX4" fmla="*/ 1000125 w 2308196"/>
                <a:gd name="connsiteY4" fmla="*/ 19615 h 324454"/>
                <a:gd name="connsiteX5" fmla="*/ 2286000 w 2308196"/>
                <a:gd name="connsiteY5" fmla="*/ 276790 h 324454"/>
                <a:gd name="connsiteX6" fmla="*/ 1847850 w 2308196"/>
                <a:gd name="connsiteY6" fmla="*/ 324415 h 324454"/>
                <a:gd name="connsiteX0" fmla="*/ 285750 w 2308196"/>
                <a:gd name="connsiteY0" fmla="*/ 318549 h 328113"/>
                <a:gd name="connsiteX1" fmla="*/ 79375 w 2308196"/>
                <a:gd name="connsiteY1" fmla="*/ 271080 h 328113"/>
                <a:gd name="connsiteX2" fmla="*/ 0 w 2308196"/>
                <a:gd name="connsiteY2" fmla="*/ 187420 h 328113"/>
                <a:gd name="connsiteX3" fmla="*/ 273050 w 2308196"/>
                <a:gd name="connsiteY3" fmla="*/ 35326 h 328113"/>
                <a:gd name="connsiteX4" fmla="*/ 1000125 w 2308196"/>
                <a:gd name="connsiteY4" fmla="*/ 23274 h 328113"/>
                <a:gd name="connsiteX5" fmla="*/ 2286000 w 2308196"/>
                <a:gd name="connsiteY5" fmla="*/ 280449 h 328113"/>
                <a:gd name="connsiteX6" fmla="*/ 1847850 w 2308196"/>
                <a:gd name="connsiteY6" fmla="*/ 328074 h 328113"/>
                <a:gd name="connsiteX0" fmla="*/ 285750 w 2333617"/>
                <a:gd name="connsiteY0" fmla="*/ 318549 h 337182"/>
                <a:gd name="connsiteX1" fmla="*/ 79375 w 2333617"/>
                <a:gd name="connsiteY1" fmla="*/ 271080 h 337182"/>
                <a:gd name="connsiteX2" fmla="*/ 0 w 2333617"/>
                <a:gd name="connsiteY2" fmla="*/ 187420 h 337182"/>
                <a:gd name="connsiteX3" fmla="*/ 273050 w 2333617"/>
                <a:gd name="connsiteY3" fmla="*/ 35326 h 337182"/>
                <a:gd name="connsiteX4" fmla="*/ 1000125 w 2333617"/>
                <a:gd name="connsiteY4" fmla="*/ 23274 h 337182"/>
                <a:gd name="connsiteX5" fmla="*/ 2286000 w 2333617"/>
                <a:gd name="connsiteY5" fmla="*/ 280449 h 337182"/>
                <a:gd name="connsiteX6" fmla="*/ 1847850 w 2333617"/>
                <a:gd name="connsiteY6" fmla="*/ 328074 h 337182"/>
                <a:gd name="connsiteX0" fmla="*/ 285750 w 2341387"/>
                <a:gd name="connsiteY0" fmla="*/ 318549 h 339787"/>
                <a:gd name="connsiteX1" fmla="*/ 79375 w 2341387"/>
                <a:gd name="connsiteY1" fmla="*/ 271080 h 339787"/>
                <a:gd name="connsiteX2" fmla="*/ 0 w 2341387"/>
                <a:gd name="connsiteY2" fmla="*/ 187420 h 339787"/>
                <a:gd name="connsiteX3" fmla="*/ 273050 w 2341387"/>
                <a:gd name="connsiteY3" fmla="*/ 35326 h 339787"/>
                <a:gd name="connsiteX4" fmla="*/ 1000125 w 2341387"/>
                <a:gd name="connsiteY4" fmla="*/ 23274 h 339787"/>
                <a:gd name="connsiteX5" fmla="*/ 2286000 w 2341387"/>
                <a:gd name="connsiteY5" fmla="*/ 280449 h 339787"/>
                <a:gd name="connsiteX6" fmla="*/ 2081943 w 2341387"/>
                <a:gd name="connsiteY6" fmla="*/ 337576 h 339787"/>
                <a:gd name="connsiteX7" fmla="*/ 1847850 w 2341387"/>
                <a:gd name="connsiteY7" fmla="*/ 328074 h 339787"/>
                <a:gd name="connsiteX0" fmla="*/ 285750 w 2341387"/>
                <a:gd name="connsiteY0" fmla="*/ 318549 h 337576"/>
                <a:gd name="connsiteX1" fmla="*/ 79375 w 2341387"/>
                <a:gd name="connsiteY1" fmla="*/ 271080 h 337576"/>
                <a:gd name="connsiteX2" fmla="*/ 0 w 2341387"/>
                <a:gd name="connsiteY2" fmla="*/ 187420 h 337576"/>
                <a:gd name="connsiteX3" fmla="*/ 273050 w 2341387"/>
                <a:gd name="connsiteY3" fmla="*/ 35326 h 337576"/>
                <a:gd name="connsiteX4" fmla="*/ 1000125 w 2341387"/>
                <a:gd name="connsiteY4" fmla="*/ 23274 h 337576"/>
                <a:gd name="connsiteX5" fmla="*/ 2286000 w 2341387"/>
                <a:gd name="connsiteY5" fmla="*/ 280449 h 337576"/>
                <a:gd name="connsiteX6" fmla="*/ 2081943 w 2341387"/>
                <a:gd name="connsiteY6" fmla="*/ 337576 h 337576"/>
                <a:gd name="connsiteX7" fmla="*/ 1847850 w 2341387"/>
                <a:gd name="connsiteY7" fmla="*/ 328074 h 337576"/>
                <a:gd name="connsiteX0" fmla="*/ 285750 w 2341387"/>
                <a:gd name="connsiteY0" fmla="*/ 318549 h 328074"/>
                <a:gd name="connsiteX1" fmla="*/ 79375 w 2341387"/>
                <a:gd name="connsiteY1" fmla="*/ 271080 h 328074"/>
                <a:gd name="connsiteX2" fmla="*/ 0 w 2341387"/>
                <a:gd name="connsiteY2" fmla="*/ 187420 h 328074"/>
                <a:gd name="connsiteX3" fmla="*/ 273050 w 2341387"/>
                <a:gd name="connsiteY3" fmla="*/ 35326 h 328074"/>
                <a:gd name="connsiteX4" fmla="*/ 1000125 w 2341387"/>
                <a:gd name="connsiteY4" fmla="*/ 23274 h 328074"/>
                <a:gd name="connsiteX5" fmla="*/ 2286000 w 2341387"/>
                <a:gd name="connsiteY5" fmla="*/ 280449 h 328074"/>
                <a:gd name="connsiteX6" fmla="*/ 2081943 w 2341387"/>
                <a:gd name="connsiteY6" fmla="*/ 326070 h 328074"/>
                <a:gd name="connsiteX7" fmla="*/ 1847850 w 2341387"/>
                <a:gd name="connsiteY7" fmla="*/ 328074 h 328074"/>
                <a:gd name="connsiteX0" fmla="*/ 285750 w 2323053"/>
                <a:gd name="connsiteY0" fmla="*/ 319508 h 329033"/>
                <a:gd name="connsiteX1" fmla="*/ 79375 w 2323053"/>
                <a:gd name="connsiteY1" fmla="*/ 272039 h 329033"/>
                <a:gd name="connsiteX2" fmla="*/ 0 w 2323053"/>
                <a:gd name="connsiteY2" fmla="*/ 188379 h 329033"/>
                <a:gd name="connsiteX3" fmla="*/ 273050 w 2323053"/>
                <a:gd name="connsiteY3" fmla="*/ 36285 h 329033"/>
                <a:gd name="connsiteX4" fmla="*/ 1281113 w 2323053"/>
                <a:gd name="connsiteY4" fmla="*/ 20326 h 329033"/>
                <a:gd name="connsiteX5" fmla="*/ 2286000 w 2323053"/>
                <a:gd name="connsiteY5" fmla="*/ 281408 h 329033"/>
                <a:gd name="connsiteX6" fmla="*/ 2081943 w 2323053"/>
                <a:gd name="connsiteY6" fmla="*/ 327029 h 329033"/>
                <a:gd name="connsiteX7" fmla="*/ 1847850 w 2323053"/>
                <a:gd name="connsiteY7" fmla="*/ 329033 h 329033"/>
                <a:gd name="connsiteX0" fmla="*/ 285750 w 2323053"/>
                <a:gd name="connsiteY0" fmla="*/ 337298 h 346823"/>
                <a:gd name="connsiteX1" fmla="*/ 79375 w 2323053"/>
                <a:gd name="connsiteY1" fmla="*/ 289829 h 346823"/>
                <a:gd name="connsiteX2" fmla="*/ 0 w 2323053"/>
                <a:gd name="connsiteY2" fmla="*/ 206169 h 346823"/>
                <a:gd name="connsiteX3" fmla="*/ 468313 w 2323053"/>
                <a:gd name="connsiteY3" fmla="*/ 18911 h 346823"/>
                <a:gd name="connsiteX4" fmla="*/ 1281113 w 2323053"/>
                <a:gd name="connsiteY4" fmla="*/ 38116 h 346823"/>
                <a:gd name="connsiteX5" fmla="*/ 2286000 w 2323053"/>
                <a:gd name="connsiteY5" fmla="*/ 299198 h 346823"/>
                <a:gd name="connsiteX6" fmla="*/ 2081943 w 2323053"/>
                <a:gd name="connsiteY6" fmla="*/ 344819 h 346823"/>
                <a:gd name="connsiteX7" fmla="*/ 1847850 w 2323053"/>
                <a:gd name="connsiteY7" fmla="*/ 346823 h 346823"/>
                <a:gd name="connsiteX0" fmla="*/ 285750 w 2323053"/>
                <a:gd name="connsiteY0" fmla="*/ 337298 h 344819"/>
                <a:gd name="connsiteX1" fmla="*/ 79375 w 2323053"/>
                <a:gd name="connsiteY1" fmla="*/ 289829 h 344819"/>
                <a:gd name="connsiteX2" fmla="*/ 0 w 2323053"/>
                <a:gd name="connsiteY2" fmla="*/ 206169 h 344819"/>
                <a:gd name="connsiteX3" fmla="*/ 468313 w 2323053"/>
                <a:gd name="connsiteY3" fmla="*/ 18911 h 344819"/>
                <a:gd name="connsiteX4" fmla="*/ 1281113 w 2323053"/>
                <a:gd name="connsiteY4" fmla="*/ 38116 h 344819"/>
                <a:gd name="connsiteX5" fmla="*/ 2286000 w 2323053"/>
                <a:gd name="connsiteY5" fmla="*/ 299198 h 344819"/>
                <a:gd name="connsiteX6" fmla="*/ 2081943 w 2323053"/>
                <a:gd name="connsiteY6" fmla="*/ 344819 h 344819"/>
                <a:gd name="connsiteX7" fmla="*/ 285971 w 2323053"/>
                <a:gd name="connsiteY7" fmla="*/ 335982 h 344819"/>
                <a:gd name="connsiteX0" fmla="*/ 285750 w 2323053"/>
                <a:gd name="connsiteY0" fmla="*/ 336062 h 343583"/>
                <a:gd name="connsiteX1" fmla="*/ 79375 w 2323053"/>
                <a:gd name="connsiteY1" fmla="*/ 288593 h 343583"/>
                <a:gd name="connsiteX2" fmla="*/ 0 w 2323053"/>
                <a:gd name="connsiteY2" fmla="*/ 204933 h 343583"/>
                <a:gd name="connsiteX3" fmla="*/ 468313 w 2323053"/>
                <a:gd name="connsiteY3" fmla="*/ 17675 h 343583"/>
                <a:gd name="connsiteX4" fmla="*/ 1281113 w 2323053"/>
                <a:gd name="connsiteY4" fmla="*/ 36880 h 343583"/>
                <a:gd name="connsiteX5" fmla="*/ 2286000 w 2323053"/>
                <a:gd name="connsiteY5" fmla="*/ 274112 h 343583"/>
                <a:gd name="connsiteX6" fmla="*/ 2081943 w 2323053"/>
                <a:gd name="connsiteY6" fmla="*/ 343583 h 343583"/>
                <a:gd name="connsiteX7" fmla="*/ 285971 w 2323053"/>
                <a:gd name="connsiteY7" fmla="*/ 334746 h 343583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32742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0410 h 336062"/>
                <a:gd name="connsiteX0" fmla="*/ 285750 w 2323053"/>
                <a:gd name="connsiteY0" fmla="*/ 336062 h 339608"/>
                <a:gd name="connsiteX1" fmla="*/ 79375 w 2323053"/>
                <a:gd name="connsiteY1" fmla="*/ 288593 h 339608"/>
                <a:gd name="connsiteX2" fmla="*/ 0 w 2323053"/>
                <a:gd name="connsiteY2" fmla="*/ 204933 h 339608"/>
                <a:gd name="connsiteX3" fmla="*/ 468313 w 2323053"/>
                <a:gd name="connsiteY3" fmla="*/ 17675 h 339608"/>
                <a:gd name="connsiteX4" fmla="*/ 1281113 w 2323053"/>
                <a:gd name="connsiteY4" fmla="*/ 36880 h 339608"/>
                <a:gd name="connsiteX5" fmla="*/ 2286000 w 2323053"/>
                <a:gd name="connsiteY5" fmla="*/ 274112 h 339608"/>
                <a:gd name="connsiteX6" fmla="*/ 2081943 w 2323053"/>
                <a:gd name="connsiteY6" fmla="*/ 324069 h 339608"/>
                <a:gd name="connsiteX7" fmla="*/ 285971 w 2323053"/>
                <a:gd name="connsiteY7" fmla="*/ 330410 h 339608"/>
                <a:gd name="connsiteX0" fmla="*/ 285750 w 2323053"/>
                <a:gd name="connsiteY0" fmla="*/ 336062 h 342076"/>
                <a:gd name="connsiteX1" fmla="*/ 79375 w 2323053"/>
                <a:gd name="connsiteY1" fmla="*/ 288593 h 342076"/>
                <a:gd name="connsiteX2" fmla="*/ 0 w 2323053"/>
                <a:gd name="connsiteY2" fmla="*/ 204933 h 342076"/>
                <a:gd name="connsiteX3" fmla="*/ 468313 w 2323053"/>
                <a:gd name="connsiteY3" fmla="*/ 17675 h 342076"/>
                <a:gd name="connsiteX4" fmla="*/ 1281113 w 2323053"/>
                <a:gd name="connsiteY4" fmla="*/ 36880 h 342076"/>
                <a:gd name="connsiteX5" fmla="*/ 2286000 w 2323053"/>
                <a:gd name="connsiteY5" fmla="*/ 274112 h 342076"/>
                <a:gd name="connsiteX6" fmla="*/ 2081943 w 2323053"/>
                <a:gd name="connsiteY6" fmla="*/ 324069 h 342076"/>
                <a:gd name="connsiteX7" fmla="*/ 283590 w 2323053"/>
                <a:gd name="connsiteY7" fmla="*/ 334318 h 342076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408"/>
                <a:gd name="connsiteY0" fmla="*/ 329706 h 335720"/>
                <a:gd name="connsiteX1" fmla="*/ 79375 w 2295408"/>
                <a:gd name="connsiteY1" fmla="*/ 282237 h 335720"/>
                <a:gd name="connsiteX2" fmla="*/ 0 w 2295408"/>
                <a:gd name="connsiteY2" fmla="*/ 198577 h 335720"/>
                <a:gd name="connsiteX3" fmla="*/ 468313 w 2295408"/>
                <a:gd name="connsiteY3" fmla="*/ 11319 h 335720"/>
                <a:gd name="connsiteX4" fmla="*/ 1281113 w 2295408"/>
                <a:gd name="connsiteY4" fmla="*/ 30524 h 335720"/>
                <a:gd name="connsiteX5" fmla="*/ 1764738 w 2295408"/>
                <a:gd name="connsiteY5" fmla="*/ 109892 h 335720"/>
                <a:gd name="connsiteX6" fmla="*/ 2286000 w 2295408"/>
                <a:gd name="connsiteY6" fmla="*/ 267756 h 335720"/>
                <a:gd name="connsiteX7" fmla="*/ 2081943 w 2295408"/>
                <a:gd name="connsiteY7" fmla="*/ 317713 h 335720"/>
                <a:gd name="connsiteX8" fmla="*/ 283590 w 2295408"/>
                <a:gd name="connsiteY8" fmla="*/ 327962 h 335720"/>
                <a:gd name="connsiteX0" fmla="*/ 285750 w 2295408"/>
                <a:gd name="connsiteY0" fmla="*/ 332041 h 338055"/>
                <a:gd name="connsiteX1" fmla="*/ 79375 w 2295408"/>
                <a:gd name="connsiteY1" fmla="*/ 284572 h 338055"/>
                <a:gd name="connsiteX2" fmla="*/ 0 w 2295408"/>
                <a:gd name="connsiteY2" fmla="*/ 200912 h 338055"/>
                <a:gd name="connsiteX3" fmla="*/ 468313 w 2295408"/>
                <a:gd name="connsiteY3" fmla="*/ 13654 h 338055"/>
                <a:gd name="connsiteX4" fmla="*/ 1281113 w 2295408"/>
                <a:gd name="connsiteY4" fmla="*/ 32859 h 338055"/>
                <a:gd name="connsiteX5" fmla="*/ 1764738 w 2295408"/>
                <a:gd name="connsiteY5" fmla="*/ 112227 h 338055"/>
                <a:gd name="connsiteX6" fmla="*/ 2286000 w 2295408"/>
                <a:gd name="connsiteY6" fmla="*/ 270091 h 338055"/>
                <a:gd name="connsiteX7" fmla="*/ 2081943 w 2295408"/>
                <a:gd name="connsiteY7" fmla="*/ 320048 h 338055"/>
                <a:gd name="connsiteX8" fmla="*/ 283590 w 2295408"/>
                <a:gd name="connsiteY8" fmla="*/ 330297 h 338055"/>
                <a:gd name="connsiteX0" fmla="*/ 285750 w 2295408"/>
                <a:gd name="connsiteY0" fmla="*/ 330770 h 336784"/>
                <a:gd name="connsiteX1" fmla="*/ 79375 w 2295408"/>
                <a:gd name="connsiteY1" fmla="*/ 283301 h 336784"/>
                <a:gd name="connsiteX2" fmla="*/ 0 w 2295408"/>
                <a:gd name="connsiteY2" fmla="*/ 199641 h 336784"/>
                <a:gd name="connsiteX3" fmla="*/ 468313 w 2295408"/>
                <a:gd name="connsiteY3" fmla="*/ 12383 h 336784"/>
                <a:gd name="connsiteX4" fmla="*/ 1281113 w 2295408"/>
                <a:gd name="connsiteY4" fmla="*/ 31588 h 336784"/>
                <a:gd name="connsiteX5" fmla="*/ 1764738 w 2295408"/>
                <a:gd name="connsiteY5" fmla="*/ 110956 h 336784"/>
                <a:gd name="connsiteX6" fmla="*/ 2286000 w 2295408"/>
                <a:gd name="connsiteY6" fmla="*/ 268820 h 336784"/>
                <a:gd name="connsiteX7" fmla="*/ 2081943 w 2295408"/>
                <a:gd name="connsiteY7" fmla="*/ 318777 h 336784"/>
                <a:gd name="connsiteX8" fmla="*/ 283590 w 2295408"/>
                <a:gd name="connsiteY8" fmla="*/ 329026 h 336784"/>
                <a:gd name="connsiteX0" fmla="*/ 285750 w 2246116"/>
                <a:gd name="connsiteY0" fmla="*/ 330770 h 722186"/>
                <a:gd name="connsiteX1" fmla="*/ 79375 w 2246116"/>
                <a:gd name="connsiteY1" fmla="*/ 283301 h 722186"/>
                <a:gd name="connsiteX2" fmla="*/ 0 w 2246116"/>
                <a:gd name="connsiteY2" fmla="*/ 199641 h 722186"/>
                <a:gd name="connsiteX3" fmla="*/ 468313 w 2246116"/>
                <a:gd name="connsiteY3" fmla="*/ 12383 h 722186"/>
                <a:gd name="connsiteX4" fmla="*/ 1281113 w 2246116"/>
                <a:gd name="connsiteY4" fmla="*/ 31588 h 722186"/>
                <a:gd name="connsiteX5" fmla="*/ 1764738 w 2246116"/>
                <a:gd name="connsiteY5" fmla="*/ 110956 h 722186"/>
                <a:gd name="connsiteX6" fmla="*/ 2233927 w 2246116"/>
                <a:gd name="connsiteY6" fmla="*/ 720260 h 722186"/>
                <a:gd name="connsiteX7" fmla="*/ 2081943 w 2246116"/>
                <a:gd name="connsiteY7" fmla="*/ 318777 h 722186"/>
                <a:gd name="connsiteX8" fmla="*/ 283590 w 2246116"/>
                <a:gd name="connsiteY8" fmla="*/ 329026 h 722186"/>
                <a:gd name="connsiteX0" fmla="*/ 285750 w 2295482"/>
                <a:gd name="connsiteY0" fmla="*/ 330770 h 722924"/>
                <a:gd name="connsiteX1" fmla="*/ 79375 w 2295482"/>
                <a:gd name="connsiteY1" fmla="*/ 283301 h 722924"/>
                <a:gd name="connsiteX2" fmla="*/ 0 w 2295482"/>
                <a:gd name="connsiteY2" fmla="*/ 199641 h 722924"/>
                <a:gd name="connsiteX3" fmla="*/ 468313 w 2295482"/>
                <a:gd name="connsiteY3" fmla="*/ 12383 h 722924"/>
                <a:gd name="connsiteX4" fmla="*/ 1281113 w 2295482"/>
                <a:gd name="connsiteY4" fmla="*/ 31588 h 722924"/>
                <a:gd name="connsiteX5" fmla="*/ 1764738 w 2295482"/>
                <a:gd name="connsiteY5" fmla="*/ 110956 h 722924"/>
                <a:gd name="connsiteX6" fmla="*/ 2233927 w 2295482"/>
                <a:gd name="connsiteY6" fmla="*/ 720260 h 722924"/>
                <a:gd name="connsiteX7" fmla="*/ 283590 w 2295482"/>
                <a:gd name="connsiteY7" fmla="*/ 329026 h 722924"/>
                <a:gd name="connsiteX0" fmla="*/ 285750 w 2295482"/>
                <a:gd name="connsiteY0" fmla="*/ 330770 h 751666"/>
                <a:gd name="connsiteX1" fmla="*/ 79375 w 2295482"/>
                <a:gd name="connsiteY1" fmla="*/ 283301 h 751666"/>
                <a:gd name="connsiteX2" fmla="*/ 0 w 2295482"/>
                <a:gd name="connsiteY2" fmla="*/ 199641 h 751666"/>
                <a:gd name="connsiteX3" fmla="*/ 468313 w 2295482"/>
                <a:gd name="connsiteY3" fmla="*/ 12383 h 751666"/>
                <a:gd name="connsiteX4" fmla="*/ 1281113 w 2295482"/>
                <a:gd name="connsiteY4" fmla="*/ 31588 h 751666"/>
                <a:gd name="connsiteX5" fmla="*/ 1764738 w 2295482"/>
                <a:gd name="connsiteY5" fmla="*/ 110956 h 751666"/>
                <a:gd name="connsiteX6" fmla="*/ 2233927 w 2295482"/>
                <a:gd name="connsiteY6" fmla="*/ 720260 h 751666"/>
                <a:gd name="connsiteX7" fmla="*/ 1542108 w 2295482"/>
                <a:gd name="connsiteY7" fmla="*/ 629175 h 751666"/>
                <a:gd name="connsiteX8" fmla="*/ 283590 w 2295482"/>
                <a:gd name="connsiteY8" fmla="*/ 329026 h 751666"/>
                <a:gd name="connsiteX0" fmla="*/ 285750 w 2235002"/>
                <a:gd name="connsiteY0" fmla="*/ 330770 h 722615"/>
                <a:gd name="connsiteX1" fmla="*/ 79375 w 2235002"/>
                <a:gd name="connsiteY1" fmla="*/ 283301 h 722615"/>
                <a:gd name="connsiteX2" fmla="*/ 0 w 2235002"/>
                <a:gd name="connsiteY2" fmla="*/ 199641 h 722615"/>
                <a:gd name="connsiteX3" fmla="*/ 468313 w 2235002"/>
                <a:gd name="connsiteY3" fmla="*/ 12383 h 722615"/>
                <a:gd name="connsiteX4" fmla="*/ 1281113 w 2235002"/>
                <a:gd name="connsiteY4" fmla="*/ 31588 h 722615"/>
                <a:gd name="connsiteX5" fmla="*/ 1764738 w 2235002"/>
                <a:gd name="connsiteY5" fmla="*/ 110956 h 722615"/>
                <a:gd name="connsiteX6" fmla="*/ 2233927 w 2235002"/>
                <a:gd name="connsiteY6" fmla="*/ 720260 h 722615"/>
                <a:gd name="connsiteX7" fmla="*/ 1628800 w 2235002"/>
                <a:gd name="connsiteY7" fmla="*/ 321743 h 722615"/>
                <a:gd name="connsiteX8" fmla="*/ 283590 w 2235002"/>
                <a:gd name="connsiteY8" fmla="*/ 329026 h 722615"/>
                <a:gd name="connsiteX0" fmla="*/ 285750 w 2234940"/>
                <a:gd name="connsiteY0" fmla="*/ 330770 h 722615"/>
                <a:gd name="connsiteX1" fmla="*/ 79375 w 2234940"/>
                <a:gd name="connsiteY1" fmla="*/ 283301 h 722615"/>
                <a:gd name="connsiteX2" fmla="*/ 0 w 2234940"/>
                <a:gd name="connsiteY2" fmla="*/ 199641 h 722615"/>
                <a:gd name="connsiteX3" fmla="*/ 468313 w 2234940"/>
                <a:gd name="connsiteY3" fmla="*/ 12383 h 722615"/>
                <a:gd name="connsiteX4" fmla="*/ 1281113 w 2234940"/>
                <a:gd name="connsiteY4" fmla="*/ 31588 h 722615"/>
                <a:gd name="connsiteX5" fmla="*/ 1764738 w 2234940"/>
                <a:gd name="connsiteY5" fmla="*/ 110956 h 722615"/>
                <a:gd name="connsiteX6" fmla="*/ 2233927 w 2234940"/>
                <a:gd name="connsiteY6" fmla="*/ 720260 h 722615"/>
                <a:gd name="connsiteX7" fmla="*/ 1628800 w 2234940"/>
                <a:gd name="connsiteY7" fmla="*/ 321743 h 722615"/>
                <a:gd name="connsiteX8" fmla="*/ 283590 w 2234940"/>
                <a:gd name="connsiteY8" fmla="*/ 329026 h 722615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53"/>
                <a:gd name="connsiteY0" fmla="*/ 330247 h 722911"/>
                <a:gd name="connsiteX1" fmla="*/ 79375 w 2234953"/>
                <a:gd name="connsiteY1" fmla="*/ 282778 h 722911"/>
                <a:gd name="connsiteX2" fmla="*/ 0 w 2234953"/>
                <a:gd name="connsiteY2" fmla="*/ 199118 h 722911"/>
                <a:gd name="connsiteX3" fmla="*/ 468313 w 2234953"/>
                <a:gd name="connsiteY3" fmla="*/ 11860 h 722911"/>
                <a:gd name="connsiteX4" fmla="*/ 1281113 w 2234953"/>
                <a:gd name="connsiteY4" fmla="*/ 31065 h 722911"/>
                <a:gd name="connsiteX5" fmla="*/ 1765540 w 2234953"/>
                <a:gd name="connsiteY5" fmla="*/ 127882 h 722911"/>
                <a:gd name="connsiteX6" fmla="*/ 2233927 w 2234953"/>
                <a:gd name="connsiteY6" fmla="*/ 719737 h 722911"/>
                <a:gd name="connsiteX7" fmla="*/ 1628800 w 2234953"/>
                <a:gd name="connsiteY7" fmla="*/ 321220 h 722911"/>
                <a:gd name="connsiteX8" fmla="*/ 283590 w 2234953"/>
                <a:gd name="connsiteY8" fmla="*/ 328503 h 722911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232"/>
                <a:gd name="connsiteY0" fmla="*/ 329826 h 722889"/>
                <a:gd name="connsiteX1" fmla="*/ 79375 w 2234232"/>
                <a:gd name="connsiteY1" fmla="*/ 282357 h 722889"/>
                <a:gd name="connsiteX2" fmla="*/ 0 w 2234232"/>
                <a:gd name="connsiteY2" fmla="*/ 198697 h 722889"/>
                <a:gd name="connsiteX3" fmla="*/ 468313 w 2234232"/>
                <a:gd name="connsiteY3" fmla="*/ 11439 h 722889"/>
                <a:gd name="connsiteX4" fmla="*/ 1281113 w 2234232"/>
                <a:gd name="connsiteY4" fmla="*/ 30644 h 722889"/>
                <a:gd name="connsiteX5" fmla="*/ 1707314 w 2234232"/>
                <a:gd name="connsiteY5" fmla="*/ 114005 h 722889"/>
                <a:gd name="connsiteX6" fmla="*/ 2233927 w 2234232"/>
                <a:gd name="connsiteY6" fmla="*/ 719316 h 722889"/>
                <a:gd name="connsiteX7" fmla="*/ 1628800 w 2234232"/>
                <a:gd name="connsiteY7" fmla="*/ 320799 h 722889"/>
                <a:gd name="connsiteX8" fmla="*/ 283590 w 2234232"/>
                <a:gd name="connsiteY8" fmla="*/ 328082 h 722889"/>
                <a:gd name="connsiteX0" fmla="*/ 285750 w 2234198"/>
                <a:gd name="connsiteY0" fmla="*/ 329826 h 722889"/>
                <a:gd name="connsiteX1" fmla="*/ 79375 w 2234198"/>
                <a:gd name="connsiteY1" fmla="*/ 282357 h 722889"/>
                <a:gd name="connsiteX2" fmla="*/ 0 w 2234198"/>
                <a:gd name="connsiteY2" fmla="*/ 198697 h 722889"/>
                <a:gd name="connsiteX3" fmla="*/ 468313 w 2234198"/>
                <a:gd name="connsiteY3" fmla="*/ 11439 h 722889"/>
                <a:gd name="connsiteX4" fmla="*/ 1281113 w 2234198"/>
                <a:gd name="connsiteY4" fmla="*/ 30644 h 722889"/>
                <a:gd name="connsiteX5" fmla="*/ 1707314 w 2234198"/>
                <a:gd name="connsiteY5" fmla="*/ 114005 h 722889"/>
                <a:gd name="connsiteX6" fmla="*/ 2233927 w 2234198"/>
                <a:gd name="connsiteY6" fmla="*/ 719316 h 722889"/>
                <a:gd name="connsiteX7" fmla="*/ 1628800 w 2234198"/>
                <a:gd name="connsiteY7" fmla="*/ 320799 h 722889"/>
                <a:gd name="connsiteX8" fmla="*/ 283590 w 2234198"/>
                <a:gd name="connsiteY8" fmla="*/ 328082 h 722889"/>
                <a:gd name="connsiteX0" fmla="*/ 285750 w 2234198"/>
                <a:gd name="connsiteY0" fmla="*/ 329826 h 722889"/>
                <a:gd name="connsiteX1" fmla="*/ 79375 w 2234198"/>
                <a:gd name="connsiteY1" fmla="*/ 282357 h 722889"/>
                <a:gd name="connsiteX2" fmla="*/ 0 w 2234198"/>
                <a:gd name="connsiteY2" fmla="*/ 198697 h 722889"/>
                <a:gd name="connsiteX3" fmla="*/ 468313 w 2234198"/>
                <a:gd name="connsiteY3" fmla="*/ 11439 h 722889"/>
                <a:gd name="connsiteX4" fmla="*/ 1281113 w 2234198"/>
                <a:gd name="connsiteY4" fmla="*/ 30644 h 722889"/>
                <a:gd name="connsiteX5" fmla="*/ 1707314 w 2234198"/>
                <a:gd name="connsiteY5" fmla="*/ 114005 h 722889"/>
                <a:gd name="connsiteX6" fmla="*/ 2233927 w 2234198"/>
                <a:gd name="connsiteY6" fmla="*/ 719316 h 722889"/>
                <a:gd name="connsiteX7" fmla="*/ 1628800 w 2234198"/>
                <a:gd name="connsiteY7" fmla="*/ 320799 h 722889"/>
                <a:gd name="connsiteX8" fmla="*/ 283590 w 2234198"/>
                <a:gd name="connsiteY8" fmla="*/ 328082 h 722889"/>
                <a:gd name="connsiteX0" fmla="*/ 285750 w 2234198"/>
                <a:gd name="connsiteY0" fmla="*/ 331727 h 724790"/>
                <a:gd name="connsiteX1" fmla="*/ 79375 w 2234198"/>
                <a:gd name="connsiteY1" fmla="*/ 284258 h 724790"/>
                <a:gd name="connsiteX2" fmla="*/ 0 w 2234198"/>
                <a:gd name="connsiteY2" fmla="*/ 200598 h 724790"/>
                <a:gd name="connsiteX3" fmla="*/ 468313 w 2234198"/>
                <a:gd name="connsiteY3" fmla="*/ 13340 h 724790"/>
                <a:gd name="connsiteX4" fmla="*/ 1281113 w 2234198"/>
                <a:gd name="connsiteY4" fmla="*/ 32545 h 724790"/>
                <a:gd name="connsiteX5" fmla="*/ 1707314 w 2234198"/>
                <a:gd name="connsiteY5" fmla="*/ 115906 h 724790"/>
                <a:gd name="connsiteX6" fmla="*/ 2233927 w 2234198"/>
                <a:gd name="connsiteY6" fmla="*/ 721217 h 724790"/>
                <a:gd name="connsiteX7" fmla="*/ 1628800 w 2234198"/>
                <a:gd name="connsiteY7" fmla="*/ 322700 h 724790"/>
                <a:gd name="connsiteX8" fmla="*/ 283590 w 2234198"/>
                <a:gd name="connsiteY8" fmla="*/ 329983 h 724790"/>
                <a:gd name="connsiteX0" fmla="*/ 285750 w 2189911"/>
                <a:gd name="connsiteY0" fmla="*/ 331727 h 675404"/>
                <a:gd name="connsiteX1" fmla="*/ 79375 w 2189911"/>
                <a:gd name="connsiteY1" fmla="*/ 284258 h 675404"/>
                <a:gd name="connsiteX2" fmla="*/ 0 w 2189911"/>
                <a:gd name="connsiteY2" fmla="*/ 200598 h 675404"/>
                <a:gd name="connsiteX3" fmla="*/ 468313 w 2189911"/>
                <a:gd name="connsiteY3" fmla="*/ 13340 h 675404"/>
                <a:gd name="connsiteX4" fmla="*/ 1281113 w 2189911"/>
                <a:gd name="connsiteY4" fmla="*/ 32545 h 675404"/>
                <a:gd name="connsiteX5" fmla="*/ 1707314 w 2189911"/>
                <a:gd name="connsiteY5" fmla="*/ 115906 h 675404"/>
                <a:gd name="connsiteX6" fmla="*/ 2189612 w 2189911"/>
                <a:gd name="connsiteY6" fmla="*/ 670960 h 675404"/>
                <a:gd name="connsiteX7" fmla="*/ 1628800 w 2189911"/>
                <a:gd name="connsiteY7" fmla="*/ 322700 h 675404"/>
                <a:gd name="connsiteX8" fmla="*/ 283590 w 2189911"/>
                <a:gd name="connsiteY8" fmla="*/ 329983 h 6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911" h="675404">
                  <a:moveTo>
                    <a:pt x="285750" y="331727"/>
                  </a:moveTo>
                  <a:cubicBezTo>
                    <a:pt x="125412" y="300770"/>
                    <a:pt x="118585" y="306113"/>
                    <a:pt x="79375" y="284258"/>
                  </a:cubicBezTo>
                  <a:cubicBezTo>
                    <a:pt x="40165" y="262403"/>
                    <a:pt x="19215" y="269721"/>
                    <a:pt x="0" y="200598"/>
                  </a:cubicBezTo>
                  <a:cubicBezTo>
                    <a:pt x="25196" y="106994"/>
                    <a:pt x="254794" y="41349"/>
                    <a:pt x="468313" y="13340"/>
                  </a:cubicBezTo>
                  <a:cubicBezTo>
                    <a:pt x="681832" y="-14669"/>
                    <a:pt x="1042763" y="6134"/>
                    <a:pt x="1281113" y="32545"/>
                  </a:cubicBezTo>
                  <a:cubicBezTo>
                    <a:pt x="1519463" y="58956"/>
                    <a:pt x="1522988" y="62745"/>
                    <a:pt x="1707314" y="115906"/>
                  </a:cubicBezTo>
                  <a:cubicBezTo>
                    <a:pt x="1782431" y="146186"/>
                    <a:pt x="2202698" y="636494"/>
                    <a:pt x="2189612" y="670960"/>
                  </a:cubicBezTo>
                  <a:cubicBezTo>
                    <a:pt x="2176526" y="705426"/>
                    <a:pt x="1932595" y="534694"/>
                    <a:pt x="1628800" y="322700"/>
                  </a:cubicBezTo>
                  <a:cubicBezTo>
                    <a:pt x="1553889" y="338315"/>
                    <a:pt x="498129" y="362283"/>
                    <a:pt x="283590" y="329983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 dirty="0"/>
            </a:p>
          </p:txBody>
        </p:sp>
        <p:sp>
          <p:nvSpPr>
            <p:cNvPr id="4" name="Arc 3"/>
            <p:cNvSpPr/>
            <p:nvPr/>
          </p:nvSpPr>
          <p:spPr>
            <a:xfrm rot="14908073">
              <a:off x="5725998" y="1732765"/>
              <a:ext cx="337513" cy="32916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cxnSp>
        <p:nvCxnSpPr>
          <p:cNvPr id="19" name="Straight Connector 18"/>
          <p:cNvCxnSpPr/>
          <p:nvPr/>
        </p:nvCxnSpPr>
        <p:spPr bwMode="auto">
          <a:xfrm>
            <a:off x="4826759" y="2223909"/>
            <a:ext cx="3029803" cy="0"/>
          </a:xfrm>
          <a:prstGeom prst="line">
            <a:avLst/>
          </a:prstGeom>
          <a:ln w="38100">
            <a:solidFill>
              <a:srgbClr val="1450E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7446457" y="1499251"/>
            <a:ext cx="3029803" cy="0"/>
          </a:xfrm>
          <a:prstGeom prst="line">
            <a:avLst/>
          </a:prstGeom>
          <a:ln w="38100">
            <a:solidFill>
              <a:srgbClr val="1450E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9" idx="2"/>
          </p:cNvCxnSpPr>
          <p:nvPr/>
        </p:nvCxnSpPr>
        <p:spPr>
          <a:xfrm>
            <a:off x="5219171" y="1143357"/>
            <a:ext cx="2298059" cy="1080552"/>
          </a:xfrm>
          <a:prstGeom prst="line">
            <a:avLst/>
          </a:prstGeom>
          <a:ln w="381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5" idx="2"/>
          </p:cNvCxnSpPr>
          <p:nvPr/>
        </p:nvCxnSpPr>
        <p:spPr>
          <a:xfrm>
            <a:off x="7678461" y="1145913"/>
            <a:ext cx="2643041" cy="324924"/>
          </a:xfrm>
          <a:prstGeom prst="line">
            <a:avLst/>
          </a:prstGeom>
          <a:ln w="381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 rot="20727828">
            <a:off x="8352445" y="1269309"/>
            <a:ext cx="96494" cy="204297"/>
          </a:xfrm>
          <a:custGeom>
            <a:avLst/>
            <a:gdLst>
              <a:gd name="connsiteX0" fmla="*/ 40943 w 40943"/>
              <a:gd name="connsiteY0" fmla="*/ 0 h 272955"/>
              <a:gd name="connsiteX1" fmla="*/ 0 w 40943"/>
              <a:gd name="connsiteY1" fmla="*/ 272955 h 272955"/>
              <a:gd name="connsiteX2" fmla="*/ 0 w 40943"/>
              <a:gd name="connsiteY2" fmla="*/ 272955 h 272955"/>
              <a:gd name="connsiteX0" fmla="*/ 40943 w 40943"/>
              <a:gd name="connsiteY0" fmla="*/ 0 h 272955"/>
              <a:gd name="connsiteX1" fmla="*/ 0 w 40943"/>
              <a:gd name="connsiteY1" fmla="*/ 272955 h 272955"/>
              <a:gd name="connsiteX2" fmla="*/ 0 w 40943"/>
              <a:gd name="connsiteY2" fmla="*/ 272955 h 272955"/>
              <a:gd name="connsiteX0" fmla="*/ 40943 w 40943"/>
              <a:gd name="connsiteY0" fmla="*/ 0 h 272955"/>
              <a:gd name="connsiteX1" fmla="*/ 0 w 40943"/>
              <a:gd name="connsiteY1" fmla="*/ 272955 h 272955"/>
              <a:gd name="connsiteX2" fmla="*/ 0 w 40943"/>
              <a:gd name="connsiteY2" fmla="*/ 272955 h 272955"/>
              <a:gd name="connsiteX0" fmla="*/ 40943 w 40943"/>
              <a:gd name="connsiteY0" fmla="*/ 0 h 272955"/>
              <a:gd name="connsiteX1" fmla="*/ 0 w 40943"/>
              <a:gd name="connsiteY1" fmla="*/ 272955 h 272955"/>
              <a:gd name="connsiteX2" fmla="*/ 0 w 40943"/>
              <a:gd name="connsiteY2" fmla="*/ 272955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43" h="272955">
                <a:moveTo>
                  <a:pt x="40943" y="0"/>
                </a:moveTo>
                <a:cubicBezTo>
                  <a:pt x="10626" y="112416"/>
                  <a:pt x="1742" y="67670"/>
                  <a:pt x="0" y="272955"/>
                </a:cubicBezTo>
                <a:lnTo>
                  <a:pt x="0" y="272955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37" name="Freeform 36"/>
          <p:cNvSpPr/>
          <p:nvPr/>
        </p:nvSpPr>
        <p:spPr>
          <a:xfrm>
            <a:off x="5864770" y="1499251"/>
            <a:ext cx="84137" cy="724658"/>
          </a:xfrm>
          <a:custGeom>
            <a:avLst/>
            <a:gdLst>
              <a:gd name="connsiteX0" fmla="*/ 81886 w 81886"/>
              <a:gd name="connsiteY0" fmla="*/ 0 h 698603"/>
              <a:gd name="connsiteX1" fmla="*/ 13647 w 81886"/>
              <a:gd name="connsiteY1" fmla="*/ 409433 h 698603"/>
              <a:gd name="connsiteX2" fmla="*/ 13647 w 81886"/>
              <a:gd name="connsiteY2" fmla="*/ 668741 h 698603"/>
              <a:gd name="connsiteX3" fmla="*/ 0 w 81886"/>
              <a:gd name="connsiteY3" fmla="*/ 682389 h 698603"/>
              <a:gd name="connsiteX0" fmla="*/ 72825 w 72825"/>
              <a:gd name="connsiteY0" fmla="*/ 0 h 668741"/>
              <a:gd name="connsiteX1" fmla="*/ 4586 w 72825"/>
              <a:gd name="connsiteY1" fmla="*/ 409433 h 668741"/>
              <a:gd name="connsiteX2" fmla="*/ 4586 w 72825"/>
              <a:gd name="connsiteY2" fmla="*/ 668741 h 668741"/>
              <a:gd name="connsiteX0" fmla="*/ 72825 w 72825"/>
              <a:gd name="connsiteY0" fmla="*/ 0 h 776879"/>
              <a:gd name="connsiteX1" fmla="*/ 4586 w 72825"/>
              <a:gd name="connsiteY1" fmla="*/ 409433 h 776879"/>
              <a:gd name="connsiteX2" fmla="*/ 4586 w 72825"/>
              <a:gd name="connsiteY2" fmla="*/ 776879 h 77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25" h="776879">
                <a:moveTo>
                  <a:pt x="72825" y="0"/>
                </a:moveTo>
                <a:cubicBezTo>
                  <a:pt x="44392" y="148988"/>
                  <a:pt x="15959" y="279953"/>
                  <a:pt x="4586" y="409433"/>
                </a:cubicBezTo>
                <a:cubicBezTo>
                  <a:pt x="-6787" y="538913"/>
                  <a:pt x="6860" y="731387"/>
                  <a:pt x="4586" y="77687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5760681" y="2223951"/>
            <a:ext cx="1697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Up-going Wing</a:t>
            </a: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8022754" y="1768909"/>
            <a:ext cx="2135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Down-going Wing</a:t>
            </a:r>
          </a:p>
        </p:txBody>
      </p:sp>
      <p:sp>
        <p:nvSpPr>
          <p:cNvPr id="45" name="Rectangle 98"/>
          <p:cNvSpPr>
            <a:spLocks noChangeArrowheads="1"/>
          </p:cNvSpPr>
          <p:nvPr/>
        </p:nvSpPr>
        <p:spPr bwMode="auto">
          <a:xfrm>
            <a:off x="4489887" y="1865094"/>
            <a:ext cx="90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RAF</a:t>
            </a:r>
          </a:p>
        </p:txBody>
      </p:sp>
      <p:sp>
        <p:nvSpPr>
          <p:cNvPr id="46" name="Rectangle 98"/>
          <p:cNvSpPr>
            <a:spLocks noChangeArrowheads="1"/>
          </p:cNvSpPr>
          <p:nvPr/>
        </p:nvSpPr>
        <p:spPr bwMode="auto">
          <a:xfrm>
            <a:off x="7080045" y="1145913"/>
            <a:ext cx="90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RAF</a:t>
            </a:r>
          </a:p>
        </p:txBody>
      </p:sp>
      <p:sp>
        <p:nvSpPr>
          <p:cNvPr id="17" name="Curved Down Arrow 16"/>
          <p:cNvSpPr/>
          <p:nvPr/>
        </p:nvSpPr>
        <p:spPr>
          <a:xfrm>
            <a:off x="3500958" y="2711627"/>
            <a:ext cx="956118" cy="369332"/>
          </a:xfrm>
          <a:prstGeom prst="curvedDownArrow">
            <a:avLst/>
          </a:prstGeom>
          <a:solidFill>
            <a:srgbClr val="145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9" name="Rectangle 98"/>
          <p:cNvSpPr>
            <a:spLocks noChangeArrowheads="1"/>
          </p:cNvSpPr>
          <p:nvPr/>
        </p:nvSpPr>
        <p:spPr bwMode="auto">
          <a:xfrm>
            <a:off x="3645034" y="2346038"/>
            <a:ext cx="90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Roll</a:t>
            </a:r>
          </a:p>
        </p:txBody>
      </p:sp>
      <p:grpSp>
        <p:nvGrpSpPr>
          <p:cNvPr id="52" name="Group 51"/>
          <p:cNvGrpSpPr/>
          <p:nvPr/>
        </p:nvGrpSpPr>
        <p:grpSpPr>
          <a:xfrm rot="1798555">
            <a:off x="1841578" y="2602082"/>
            <a:ext cx="4118494" cy="2620356"/>
            <a:chOff x="1878154" y="2620370"/>
            <a:chExt cx="4118494" cy="2620356"/>
          </a:xfrm>
        </p:grpSpPr>
        <p:pic>
          <p:nvPicPr>
            <p:cNvPr id="53" name="Picture 6" descr="Microsoft Flight Simulator 2020 With 10 Years of Post-release Support |  gamepressure.com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4" t="67719" r="25676" b="3347"/>
            <a:stretch/>
          </p:blipFill>
          <p:spPr bwMode="auto">
            <a:xfrm>
              <a:off x="1878154" y="3610301"/>
              <a:ext cx="4118494" cy="13749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>
              <a:off x="2030814" y="2620370"/>
              <a:ext cx="3825151" cy="2620356"/>
              <a:chOff x="506814" y="2620370"/>
              <a:chExt cx="3825151" cy="2620356"/>
            </a:xfrm>
            <a:effectLst>
              <a:outerShdw dist="50800" dir="5400000" sx="1000" sy="1000" algn="ctr" rotWithShape="0">
                <a:srgbClr val="000000">
                  <a:alpha val="43137"/>
                </a:srgbClr>
              </a:outerShdw>
            </a:effectLst>
          </p:grpSpPr>
          <p:grpSp>
            <p:nvGrpSpPr>
              <p:cNvPr id="55" name="Group 54"/>
              <p:cNvGrpSpPr/>
              <p:nvPr/>
            </p:nvGrpSpPr>
            <p:grpSpPr>
              <a:xfrm>
                <a:off x="506814" y="2620370"/>
                <a:ext cx="3825151" cy="1181468"/>
                <a:chOff x="506814" y="2620370"/>
                <a:chExt cx="3825151" cy="1181468"/>
              </a:xfrm>
            </p:grpSpPr>
            <p:sp>
              <p:nvSpPr>
                <p:cNvPr id="57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506814" y="2620370"/>
                  <a:ext cx="15875" cy="1181468"/>
                </a:xfrm>
                <a:prstGeom prst="line">
                  <a:avLst/>
                </a:prstGeom>
                <a:noFill/>
                <a:ln w="38100">
                  <a:solidFill>
                    <a:srgbClr val="1450E6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b="1"/>
                </a:p>
              </p:txBody>
            </p:sp>
            <p:sp>
              <p:nvSpPr>
                <p:cNvPr id="58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331965" y="3211104"/>
                  <a:ext cx="0" cy="590734"/>
                </a:xfrm>
                <a:prstGeom prst="line">
                  <a:avLst/>
                </a:prstGeom>
                <a:noFill/>
                <a:ln w="38100">
                  <a:solidFill>
                    <a:srgbClr val="1450E6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b="1"/>
                </a:p>
              </p:txBody>
            </p:sp>
          </p:grpSp>
          <p:sp>
            <p:nvSpPr>
              <p:cNvPr id="56" name="Oval 55"/>
              <p:cNvSpPr/>
              <p:nvPr/>
            </p:nvSpPr>
            <p:spPr>
              <a:xfrm>
                <a:off x="2385199" y="5092129"/>
                <a:ext cx="139636" cy="14859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  <p:sp>
        <p:nvSpPr>
          <p:cNvPr id="59" name="Line 102"/>
          <p:cNvSpPr>
            <a:spLocks noChangeShapeType="1"/>
          </p:cNvSpPr>
          <p:nvPr/>
        </p:nvSpPr>
        <p:spPr bwMode="auto">
          <a:xfrm flipH="1" flipV="1">
            <a:off x="6842543" y="3893203"/>
            <a:ext cx="0" cy="11814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60" name="Rectangle 98"/>
          <p:cNvSpPr>
            <a:spLocks noChangeArrowheads="1"/>
          </p:cNvSpPr>
          <p:nvPr/>
        </p:nvSpPr>
        <p:spPr bwMode="auto">
          <a:xfrm>
            <a:off x="6692189" y="5213277"/>
            <a:ext cx="300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61" name="Line 102"/>
          <p:cNvSpPr>
            <a:spLocks noChangeShapeType="1"/>
          </p:cNvSpPr>
          <p:nvPr/>
        </p:nvSpPr>
        <p:spPr bwMode="auto">
          <a:xfrm flipH="1" flipV="1">
            <a:off x="10143367" y="3919561"/>
            <a:ext cx="0" cy="6214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62" name="Rectangle 98"/>
          <p:cNvSpPr>
            <a:spLocks noChangeArrowheads="1"/>
          </p:cNvSpPr>
          <p:nvPr/>
        </p:nvSpPr>
        <p:spPr bwMode="auto">
          <a:xfrm>
            <a:off x="9979317" y="4686908"/>
            <a:ext cx="300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38" name="Curved Down Arrow 37"/>
          <p:cNvSpPr/>
          <p:nvPr/>
        </p:nvSpPr>
        <p:spPr>
          <a:xfrm flipH="1">
            <a:off x="7782948" y="2756537"/>
            <a:ext cx="1354962" cy="369332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4" name="Rectangle 98"/>
          <p:cNvSpPr>
            <a:spLocks noChangeArrowheads="1"/>
          </p:cNvSpPr>
          <p:nvPr/>
        </p:nvSpPr>
        <p:spPr bwMode="auto">
          <a:xfrm>
            <a:off x="8129599" y="2374018"/>
            <a:ext cx="90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Yaw</a:t>
            </a:r>
          </a:p>
        </p:txBody>
      </p:sp>
      <p:sp>
        <p:nvSpPr>
          <p:cNvPr id="50" name="Pentagon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 flipH="1">
            <a:off x="10909004" y="6181189"/>
            <a:ext cx="917235" cy="311051"/>
          </a:xfrm>
          <a:prstGeom prst="homePlate">
            <a:avLst/>
          </a:prstGeom>
          <a:solidFill>
            <a:srgbClr val="1450E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Return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CA1F248-42E0-4E09-A483-121DEF7B3CE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09196D-0C1F-484A-A409-72EC0D152285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Adverse Yaw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137235B-3626-4531-8440-8A0FD4C82367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42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53322D-05F4-4EE4-A0F8-056447D6699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8FFF7-D207-4EE1-8D2E-421BD5C8943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Objectives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C7CE1-0D78-4152-A146-6EBE73B082F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>
            <a:extLst>
              <a:ext uri="{FF2B5EF4-FFF2-40B4-BE49-F238E27FC236}">
                <a16:creationId xmlns:a16="http://schemas.microsoft.com/office/drawing/2014/main" id="{D78C9A82-E0ED-403B-8282-9067BCA8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613392"/>
            <a:ext cx="8280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change direction through 360 degrees, using 45 degrees angle of bank, maintaining a constant altitude and in balance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become familiar with the sensations of high bank angles and high rates of turn</a:t>
            </a:r>
          </a:p>
        </p:txBody>
      </p:sp>
    </p:spTree>
    <p:extLst>
      <p:ext uri="{BB962C8B-B14F-4D97-AF65-F5344CB8AC3E}">
        <p14:creationId xmlns:p14="http://schemas.microsoft.com/office/powerpoint/2010/main" val="2055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Line 481"/>
          <p:cNvSpPr>
            <a:spLocks noChangeShapeType="1"/>
          </p:cNvSpPr>
          <p:nvPr/>
        </p:nvSpPr>
        <p:spPr bwMode="auto">
          <a:xfrm>
            <a:off x="5546725" y="1697038"/>
            <a:ext cx="7938" cy="577850"/>
          </a:xfrm>
          <a:prstGeom prst="line">
            <a:avLst/>
          </a:prstGeom>
          <a:noFill/>
          <a:ln w="28575">
            <a:solidFill>
              <a:srgbClr val="1450E6"/>
            </a:solidFill>
            <a:prstDash val="sys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4118" name="Group 450"/>
          <p:cNvGrpSpPr>
            <a:grpSpLocks/>
          </p:cNvGrpSpPr>
          <p:nvPr/>
        </p:nvGrpSpPr>
        <p:grpSpPr bwMode="auto">
          <a:xfrm>
            <a:off x="2081213" y="1404938"/>
            <a:ext cx="8070850" cy="2081212"/>
            <a:chOff x="391" y="909"/>
            <a:chExt cx="5084" cy="1311"/>
          </a:xfrm>
        </p:grpSpPr>
        <p:sp>
          <p:nvSpPr>
            <p:cNvPr id="5169" name="Line 61"/>
            <p:cNvSpPr>
              <a:spLocks noChangeShapeType="1"/>
            </p:cNvSpPr>
            <p:nvPr/>
          </p:nvSpPr>
          <p:spPr bwMode="auto">
            <a:xfrm>
              <a:off x="419" y="1455"/>
              <a:ext cx="50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170" name="Line 57"/>
            <p:cNvSpPr>
              <a:spLocks noChangeShapeType="1"/>
            </p:cNvSpPr>
            <p:nvPr/>
          </p:nvSpPr>
          <p:spPr bwMode="auto">
            <a:xfrm>
              <a:off x="395" y="909"/>
              <a:ext cx="5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171" name="Line 58"/>
            <p:cNvSpPr>
              <a:spLocks noChangeShapeType="1"/>
            </p:cNvSpPr>
            <p:nvPr/>
          </p:nvSpPr>
          <p:spPr bwMode="auto">
            <a:xfrm>
              <a:off x="455" y="1993"/>
              <a:ext cx="49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172" name="Line 68"/>
            <p:cNvSpPr>
              <a:spLocks noChangeShapeType="1"/>
            </p:cNvSpPr>
            <p:nvPr/>
          </p:nvSpPr>
          <p:spPr bwMode="auto">
            <a:xfrm rot="-663768">
              <a:off x="391" y="1235"/>
              <a:ext cx="725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149" name="Text Box 163"/>
            <p:cNvSpPr txBox="1">
              <a:spLocks noChangeArrowheads="1"/>
            </p:cNvSpPr>
            <p:nvPr/>
          </p:nvSpPr>
          <p:spPr bwMode="auto">
            <a:xfrm>
              <a:off x="617" y="2028"/>
              <a:ext cx="3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30</a:t>
              </a:r>
              <a:r>
                <a:rPr lang="en-US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°</a:t>
              </a:r>
            </a:p>
          </p:txBody>
        </p:sp>
      </p:grpSp>
      <p:sp>
        <p:nvSpPr>
          <p:cNvPr id="4135" name="Line 483"/>
          <p:cNvSpPr>
            <a:spLocks noChangeShapeType="1"/>
          </p:cNvSpPr>
          <p:nvPr/>
        </p:nvSpPr>
        <p:spPr bwMode="auto">
          <a:xfrm rot="5400000">
            <a:off x="5855495" y="1956595"/>
            <a:ext cx="9525" cy="6334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138" name="Line 82"/>
          <p:cNvSpPr>
            <a:spLocks noChangeShapeType="1"/>
          </p:cNvSpPr>
          <p:nvPr/>
        </p:nvSpPr>
        <p:spPr bwMode="auto">
          <a:xfrm flipH="1" flipV="1">
            <a:off x="8412163" y="1416051"/>
            <a:ext cx="0" cy="842963"/>
          </a:xfrm>
          <a:prstGeom prst="line">
            <a:avLst/>
          </a:prstGeom>
          <a:noFill/>
          <a:ln w="28575">
            <a:solidFill>
              <a:srgbClr val="1450E6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109" name="Line 149"/>
          <p:cNvSpPr>
            <a:spLocks noChangeShapeType="1"/>
          </p:cNvSpPr>
          <p:nvPr/>
        </p:nvSpPr>
        <p:spPr bwMode="auto">
          <a:xfrm rot="3765637" flipH="1" flipV="1">
            <a:off x="8825706" y="1591469"/>
            <a:ext cx="1588" cy="939800"/>
          </a:xfrm>
          <a:prstGeom prst="line">
            <a:avLst/>
          </a:prstGeom>
          <a:noFill/>
          <a:ln w="38100">
            <a:solidFill>
              <a:srgbClr val="1450E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136" name="Line 80"/>
          <p:cNvSpPr>
            <a:spLocks noChangeShapeType="1"/>
          </p:cNvSpPr>
          <p:nvPr/>
        </p:nvSpPr>
        <p:spPr bwMode="auto">
          <a:xfrm flipH="1">
            <a:off x="8408346" y="2271714"/>
            <a:ext cx="6991" cy="848635"/>
          </a:xfrm>
          <a:prstGeom prst="line">
            <a:avLst/>
          </a:prstGeom>
          <a:noFill/>
          <a:ln w="28575">
            <a:solidFill>
              <a:srgbClr val="00BE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101" name="Rectangle 31"/>
          <p:cNvSpPr>
            <a:spLocks noChangeArrowheads="1"/>
          </p:cNvSpPr>
          <p:nvPr/>
        </p:nvSpPr>
        <p:spPr bwMode="auto">
          <a:xfrm>
            <a:off x="9828213" y="1527275"/>
            <a:ext cx="2600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1450E6"/>
                </a:solidFill>
                <a:latin typeface="+mn-lt"/>
              </a:rPr>
              <a:t>L</a:t>
            </a:r>
          </a:p>
        </p:txBody>
      </p:sp>
      <p:sp>
        <p:nvSpPr>
          <p:cNvPr id="4102" name="Text Box 77"/>
          <p:cNvSpPr txBox="1">
            <a:spLocks noChangeArrowheads="1"/>
          </p:cNvSpPr>
          <p:nvPr/>
        </p:nvSpPr>
        <p:spPr bwMode="auto">
          <a:xfrm>
            <a:off x="4541837" y="1508125"/>
            <a:ext cx="928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VCL = </a:t>
            </a:r>
            <a:r>
              <a:rPr lang="en-US" altLang="en-US" sz="14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</a:t>
            </a:r>
          </a:p>
        </p:txBody>
      </p:sp>
      <p:sp>
        <p:nvSpPr>
          <p:cNvPr id="4103" name="Text Box 85"/>
          <p:cNvSpPr txBox="1">
            <a:spLocks noChangeArrowheads="1"/>
          </p:cNvSpPr>
          <p:nvPr/>
        </p:nvSpPr>
        <p:spPr bwMode="auto">
          <a:xfrm>
            <a:off x="5888039" y="2325688"/>
            <a:ext cx="910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HCL = CPF</a:t>
            </a:r>
          </a:p>
        </p:txBody>
      </p:sp>
      <p:sp>
        <p:nvSpPr>
          <p:cNvPr id="4108" name="Line 148"/>
          <p:cNvSpPr>
            <a:spLocks noChangeShapeType="1"/>
          </p:cNvSpPr>
          <p:nvPr/>
        </p:nvSpPr>
        <p:spPr bwMode="auto">
          <a:xfrm rot="3803080" flipV="1">
            <a:off x="9642476" y="1122363"/>
            <a:ext cx="1587" cy="1042988"/>
          </a:xfrm>
          <a:prstGeom prst="line">
            <a:avLst/>
          </a:prstGeom>
          <a:noFill/>
          <a:ln w="38100">
            <a:solidFill>
              <a:srgbClr val="1450E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110" name="Text Box 150"/>
          <p:cNvSpPr txBox="1">
            <a:spLocks noChangeArrowheads="1"/>
          </p:cNvSpPr>
          <p:nvPr/>
        </p:nvSpPr>
        <p:spPr bwMode="auto">
          <a:xfrm>
            <a:off x="9336088" y="1925638"/>
            <a:ext cx="1243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Lift doubled</a:t>
            </a:r>
          </a:p>
        </p:txBody>
      </p:sp>
      <p:sp>
        <p:nvSpPr>
          <p:cNvPr id="4111" name="Line 151"/>
          <p:cNvSpPr>
            <a:spLocks noChangeShapeType="1"/>
          </p:cNvSpPr>
          <p:nvPr/>
        </p:nvSpPr>
        <p:spPr bwMode="auto">
          <a:xfrm flipH="1" flipV="1">
            <a:off x="5541964" y="1400176"/>
            <a:ext cx="14287" cy="911225"/>
          </a:xfrm>
          <a:prstGeom prst="line">
            <a:avLst/>
          </a:prstGeom>
          <a:noFill/>
          <a:ln w="28575">
            <a:solidFill>
              <a:srgbClr val="1450E6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112" name="Line 153"/>
          <p:cNvSpPr>
            <a:spLocks noChangeShapeType="1"/>
          </p:cNvSpPr>
          <p:nvPr/>
        </p:nvSpPr>
        <p:spPr bwMode="auto">
          <a:xfrm rot="2726624" flipV="1">
            <a:off x="6285708" y="1324770"/>
            <a:ext cx="14287" cy="511175"/>
          </a:xfrm>
          <a:prstGeom prst="line">
            <a:avLst/>
          </a:prstGeom>
          <a:noFill/>
          <a:ln w="38100">
            <a:solidFill>
              <a:srgbClr val="1450E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113" name="Text Box 154"/>
          <p:cNvSpPr txBox="1">
            <a:spLocks noChangeArrowheads="1"/>
          </p:cNvSpPr>
          <p:nvPr/>
        </p:nvSpPr>
        <p:spPr bwMode="auto">
          <a:xfrm>
            <a:off x="6315075" y="1536700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>
                <a:solidFill>
                  <a:srgbClr val="1450E6"/>
                </a:solidFill>
                <a:latin typeface="+mn-lt"/>
              </a:rPr>
              <a:t>L</a:t>
            </a:r>
          </a:p>
        </p:txBody>
      </p:sp>
      <p:sp>
        <p:nvSpPr>
          <p:cNvPr id="4114" name="Line 155"/>
          <p:cNvSpPr>
            <a:spLocks noChangeShapeType="1"/>
          </p:cNvSpPr>
          <p:nvPr/>
        </p:nvSpPr>
        <p:spPr bwMode="auto">
          <a:xfrm>
            <a:off x="5553076" y="2278064"/>
            <a:ext cx="3175" cy="847725"/>
          </a:xfrm>
          <a:prstGeom prst="line">
            <a:avLst/>
          </a:prstGeom>
          <a:noFill/>
          <a:ln w="28575">
            <a:solidFill>
              <a:srgbClr val="00BE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116" name="Text Box 158"/>
          <p:cNvSpPr txBox="1">
            <a:spLocks noChangeArrowheads="1"/>
          </p:cNvSpPr>
          <p:nvPr/>
        </p:nvSpPr>
        <p:spPr bwMode="auto">
          <a:xfrm>
            <a:off x="5576888" y="284321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400" b="1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</a:t>
            </a:r>
          </a:p>
        </p:txBody>
      </p:sp>
      <p:sp>
        <p:nvSpPr>
          <p:cNvPr id="4117" name="Line 152"/>
          <p:cNvSpPr>
            <a:spLocks noChangeShapeType="1"/>
          </p:cNvSpPr>
          <p:nvPr/>
        </p:nvSpPr>
        <p:spPr bwMode="auto">
          <a:xfrm rot="2680098" flipV="1">
            <a:off x="5864226" y="1558926"/>
            <a:ext cx="15875" cy="854075"/>
          </a:xfrm>
          <a:prstGeom prst="line">
            <a:avLst/>
          </a:prstGeom>
          <a:noFill/>
          <a:ln w="38100">
            <a:solidFill>
              <a:srgbClr val="1450E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4119" name="Group 451"/>
          <p:cNvGrpSpPr>
            <a:grpSpLocks/>
          </p:cNvGrpSpPr>
          <p:nvPr/>
        </p:nvGrpSpPr>
        <p:grpSpPr bwMode="auto">
          <a:xfrm>
            <a:off x="4884739" y="2289175"/>
            <a:ext cx="1368425" cy="1227138"/>
            <a:chOff x="2108" y="1451"/>
            <a:chExt cx="862" cy="773"/>
          </a:xfrm>
        </p:grpSpPr>
        <p:sp>
          <p:nvSpPr>
            <p:cNvPr id="5167" name="Line 67"/>
            <p:cNvSpPr>
              <a:spLocks noChangeShapeType="1"/>
            </p:cNvSpPr>
            <p:nvPr/>
          </p:nvSpPr>
          <p:spPr bwMode="auto">
            <a:xfrm rot="2564370">
              <a:off x="2108" y="1451"/>
              <a:ext cx="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144" name="Text Box 164"/>
            <p:cNvSpPr txBox="1">
              <a:spLocks noChangeArrowheads="1"/>
            </p:cNvSpPr>
            <p:nvPr/>
          </p:nvSpPr>
          <p:spPr bwMode="auto">
            <a:xfrm>
              <a:off x="2401" y="2032"/>
              <a:ext cx="3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45</a:t>
              </a:r>
              <a:r>
                <a:rPr lang="en-US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°</a:t>
              </a:r>
            </a:p>
          </p:txBody>
        </p:sp>
      </p:grpSp>
      <p:grpSp>
        <p:nvGrpSpPr>
          <p:cNvPr id="4120" name="Group 452"/>
          <p:cNvGrpSpPr>
            <a:grpSpLocks/>
          </p:cNvGrpSpPr>
          <p:nvPr/>
        </p:nvGrpSpPr>
        <p:grpSpPr bwMode="auto">
          <a:xfrm>
            <a:off x="8212142" y="1603376"/>
            <a:ext cx="561975" cy="1927225"/>
            <a:chOff x="4213" y="1010"/>
            <a:chExt cx="354" cy="1214"/>
          </a:xfrm>
        </p:grpSpPr>
        <p:sp>
          <p:nvSpPr>
            <p:cNvPr id="4141" name="Text Box 165"/>
            <p:cNvSpPr txBox="1">
              <a:spLocks noChangeArrowheads="1"/>
            </p:cNvSpPr>
            <p:nvPr/>
          </p:nvSpPr>
          <p:spPr bwMode="auto">
            <a:xfrm>
              <a:off x="4213" y="2032"/>
              <a:ext cx="3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60</a:t>
              </a:r>
              <a:r>
                <a:rPr lang="en-US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°</a:t>
              </a:r>
            </a:p>
          </p:txBody>
        </p:sp>
        <p:sp>
          <p:nvSpPr>
            <p:cNvPr id="5166" name="Line 145"/>
            <p:cNvSpPr>
              <a:spLocks noChangeShapeType="1"/>
            </p:cNvSpPr>
            <p:nvPr/>
          </p:nvSpPr>
          <p:spPr bwMode="auto">
            <a:xfrm rot="3379400">
              <a:off x="3915" y="1440"/>
              <a:ext cx="86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5421" name="Text Box 301"/>
          <p:cNvSpPr txBox="1">
            <a:spLocks noChangeArrowheads="1"/>
          </p:cNvSpPr>
          <p:nvPr/>
        </p:nvSpPr>
        <p:spPr bwMode="auto">
          <a:xfrm>
            <a:off x="2087563" y="4854557"/>
            <a:ext cx="8161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 a level turn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</a:t>
            </a:r>
            <a:r>
              <a:rPr lang="en-US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lift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by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AoA, which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drag and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Airspeed</a:t>
            </a:r>
          </a:p>
        </p:txBody>
      </p:sp>
      <p:sp>
        <p:nvSpPr>
          <p:cNvPr id="4130" name="Arc 476"/>
          <p:cNvSpPr>
            <a:spLocks/>
          </p:cNvSpPr>
          <p:nvPr/>
        </p:nvSpPr>
        <p:spPr bwMode="auto">
          <a:xfrm>
            <a:off x="5556251" y="1419226"/>
            <a:ext cx="854075" cy="8413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31" name="Line 477"/>
          <p:cNvSpPr>
            <a:spLocks noChangeShapeType="1"/>
          </p:cNvSpPr>
          <p:nvPr/>
        </p:nvSpPr>
        <p:spPr bwMode="auto">
          <a:xfrm flipH="1" flipV="1">
            <a:off x="5534025" y="1697038"/>
            <a:ext cx="63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132" name="Line 478"/>
          <p:cNvSpPr>
            <a:spLocks noChangeShapeType="1"/>
          </p:cNvSpPr>
          <p:nvPr/>
        </p:nvSpPr>
        <p:spPr bwMode="auto">
          <a:xfrm>
            <a:off x="6172200" y="1697039"/>
            <a:ext cx="0" cy="573087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137" name="Text Box 81"/>
          <p:cNvSpPr txBox="1">
            <a:spLocks noChangeArrowheads="1"/>
          </p:cNvSpPr>
          <p:nvPr/>
        </p:nvSpPr>
        <p:spPr bwMode="auto">
          <a:xfrm>
            <a:off x="8455026" y="2843213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NZ" altLang="en-US" sz="14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</a:t>
            </a:r>
            <a:endParaRPr lang="en-GB" altLang="en-US" sz="1400" b="1" dirty="0">
              <a:solidFill>
                <a:srgbClr val="00B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087562" y="4047735"/>
            <a:ext cx="61245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NZ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During a level turn </a:t>
            </a: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lift</a:t>
            </a:r>
            <a:r>
              <a:rPr lang="en-NZ" altLang="en-US" sz="1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NZ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has to be increased to keep the </a:t>
            </a: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vertical component of lift </a:t>
            </a:r>
            <a:r>
              <a:rPr lang="en-NZ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equal to </a:t>
            </a:r>
            <a:r>
              <a:rPr lang="en-NZ" altLang="en-US" sz="18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weight</a:t>
            </a:r>
            <a:endParaRPr lang="en-GB" altLang="en-US" sz="1800" b="1" dirty="0">
              <a:solidFill>
                <a:srgbClr val="00B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115" name="Line 156"/>
          <p:cNvSpPr>
            <a:spLocks noChangeShapeType="1"/>
          </p:cNvSpPr>
          <p:nvPr/>
        </p:nvSpPr>
        <p:spPr bwMode="auto">
          <a:xfrm rot="5400000" flipH="1" flipV="1">
            <a:off x="6018213" y="1870076"/>
            <a:ext cx="3175" cy="800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3D444-3427-420D-B33C-18AE003CB2A9}"/>
              </a:ext>
            </a:extLst>
          </p:cNvPr>
          <p:cNvGrpSpPr/>
          <p:nvPr/>
        </p:nvGrpSpPr>
        <p:grpSpPr>
          <a:xfrm>
            <a:off x="2635251" y="1358901"/>
            <a:ext cx="608012" cy="1789112"/>
            <a:chOff x="2635251" y="1358901"/>
            <a:chExt cx="608012" cy="1789112"/>
          </a:xfrm>
        </p:grpSpPr>
        <p:sp>
          <p:nvSpPr>
            <p:cNvPr id="4099" name="Text Box 10"/>
            <p:cNvSpPr txBox="1">
              <a:spLocks noChangeArrowheads="1"/>
            </p:cNvSpPr>
            <p:nvPr/>
          </p:nvSpPr>
          <p:spPr bwMode="auto">
            <a:xfrm>
              <a:off x="2919413" y="1562100"/>
              <a:ext cx="323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</a:t>
              </a:r>
            </a:p>
          </p:txBody>
        </p:sp>
        <p:sp>
          <p:nvSpPr>
            <p:cNvPr id="4100" name="Text Box 13"/>
            <p:cNvSpPr txBox="1">
              <a:spLocks noChangeArrowheads="1"/>
            </p:cNvSpPr>
            <p:nvPr/>
          </p:nvSpPr>
          <p:spPr bwMode="auto">
            <a:xfrm>
              <a:off x="2676525" y="2843213"/>
              <a:ext cx="431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400" b="1" dirty="0">
                  <a:solidFill>
                    <a:srgbClr val="00BE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W</a:t>
              </a:r>
            </a:p>
          </p:txBody>
        </p:sp>
        <p:sp>
          <p:nvSpPr>
            <p:cNvPr id="4104" name="Line 101"/>
            <p:cNvSpPr>
              <a:spLocks noChangeShapeType="1"/>
            </p:cNvSpPr>
            <p:nvPr/>
          </p:nvSpPr>
          <p:spPr bwMode="auto">
            <a:xfrm rot="1371190" flipV="1">
              <a:off x="2833688" y="1358901"/>
              <a:ext cx="12700" cy="982663"/>
            </a:xfrm>
            <a:prstGeom prst="line">
              <a:avLst/>
            </a:prstGeom>
            <a:noFill/>
            <a:ln w="38100">
              <a:solidFill>
                <a:srgbClr val="1450E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106" name="Line 146"/>
            <p:cNvSpPr>
              <a:spLocks noChangeShapeType="1"/>
            </p:cNvSpPr>
            <p:nvPr/>
          </p:nvSpPr>
          <p:spPr bwMode="auto">
            <a:xfrm flipH="1" flipV="1">
              <a:off x="2635251" y="1403351"/>
              <a:ext cx="9525" cy="906463"/>
            </a:xfrm>
            <a:prstGeom prst="line">
              <a:avLst/>
            </a:prstGeom>
            <a:noFill/>
            <a:ln w="28575">
              <a:solidFill>
                <a:srgbClr val="1450E6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107" name="Line 147"/>
            <p:cNvSpPr>
              <a:spLocks noChangeShapeType="1"/>
            </p:cNvSpPr>
            <p:nvPr/>
          </p:nvSpPr>
          <p:spPr bwMode="auto">
            <a:xfrm rot="5400000" flipH="1" flipV="1">
              <a:off x="2840038" y="2085975"/>
              <a:ext cx="4762" cy="3571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105" name="Line 102"/>
            <p:cNvSpPr>
              <a:spLocks noChangeShapeType="1"/>
            </p:cNvSpPr>
            <p:nvPr/>
          </p:nvSpPr>
          <p:spPr bwMode="auto">
            <a:xfrm>
              <a:off x="2643188" y="2266950"/>
              <a:ext cx="1587" cy="858839"/>
            </a:xfrm>
            <a:prstGeom prst="line">
              <a:avLst/>
            </a:prstGeom>
            <a:noFill/>
            <a:ln w="28575">
              <a:solidFill>
                <a:srgbClr val="00BE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57" name="Up Arrow 56"/>
          <p:cNvSpPr/>
          <p:nvPr/>
        </p:nvSpPr>
        <p:spPr>
          <a:xfrm>
            <a:off x="3560423" y="4946505"/>
            <a:ext cx="179614" cy="185435"/>
          </a:xfrm>
          <a:prstGeom prst="upArrow">
            <a:avLst>
              <a:gd name="adj1" fmla="val 4114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Up Arrow 59"/>
          <p:cNvSpPr/>
          <p:nvPr/>
        </p:nvSpPr>
        <p:spPr>
          <a:xfrm>
            <a:off x="4426126" y="4946504"/>
            <a:ext cx="179614" cy="185435"/>
          </a:xfrm>
          <a:prstGeom prst="upArrow">
            <a:avLst>
              <a:gd name="adj1" fmla="val 4114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1" name="Up Arrow 60"/>
          <p:cNvSpPr/>
          <p:nvPr/>
        </p:nvSpPr>
        <p:spPr>
          <a:xfrm>
            <a:off x="5786165" y="4946505"/>
            <a:ext cx="179614" cy="185435"/>
          </a:xfrm>
          <a:prstGeom prst="upArrow">
            <a:avLst>
              <a:gd name="adj1" fmla="val 4114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2" name="Up Arrow 61"/>
          <p:cNvSpPr/>
          <p:nvPr/>
        </p:nvSpPr>
        <p:spPr>
          <a:xfrm rot="10800000">
            <a:off x="6885763" y="4946504"/>
            <a:ext cx="179614" cy="185435"/>
          </a:xfrm>
          <a:prstGeom prst="upArrow">
            <a:avLst>
              <a:gd name="adj1" fmla="val 4114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445F08-F29E-4C6F-A061-A8915F74ACD4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AC79C1-4990-4A12-A52C-52C225D0A72B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CF5FDCE-DA23-4FA7-99E0-89711CBDEE37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74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4" grpId="0" animBg="1"/>
      <p:bldP spid="4135" grpId="0" animBg="1"/>
      <p:bldP spid="4138" grpId="0" animBg="1"/>
      <p:bldP spid="4109" grpId="0" animBg="1"/>
      <p:bldP spid="4136" grpId="0" animBg="1"/>
      <p:bldP spid="4101" grpId="0"/>
      <p:bldP spid="4102" grpId="0"/>
      <p:bldP spid="4103" grpId="0"/>
      <p:bldP spid="4108" grpId="0" animBg="1"/>
      <p:bldP spid="4110" grpId="0"/>
      <p:bldP spid="4111" grpId="0" animBg="1"/>
      <p:bldP spid="4112" grpId="0" animBg="1"/>
      <p:bldP spid="4113" grpId="0"/>
      <p:bldP spid="4114" grpId="0" animBg="1"/>
      <p:bldP spid="4116" grpId="0"/>
      <p:bldP spid="4117" grpId="0" animBg="1"/>
      <p:bldP spid="5421" grpId="0"/>
      <p:bldP spid="4130" grpId="0" animBg="1"/>
      <p:bldP spid="4131" grpId="0" animBg="1"/>
      <p:bldP spid="4132" grpId="0" animBg="1"/>
      <p:bldP spid="4137" grpId="0"/>
      <p:bldP spid="4179" grpId="0"/>
      <p:bldP spid="4115" grpId="0" animBg="1"/>
      <p:bldP spid="57" grpId="0" animBg="1"/>
      <p:bldP spid="60" grpId="0" animBg="1"/>
      <p:bldP spid="61" grpId="0" animBg="1"/>
      <p:bldP spid="62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igure 2 Increasing load factor, and stalling speed, with increasing angle of 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88" y="1429751"/>
            <a:ext cx="4762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5760953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Load Factor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Also known as ‘Apparent weight’ or ‘G’</a:t>
            </a:r>
            <a:endParaRPr lang="en-NZ" altLang="en-US" sz="1800" b="1" dirty="0">
              <a:solidFill>
                <a:srgbClr val="00B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LF      with an      in </a:t>
            </a: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lift </a:t>
            </a: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requirement </a:t>
            </a:r>
            <a:r>
              <a:rPr lang="en-NZ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NZ" altLang="en-US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 </a:t>
            </a:r>
            <a:r>
              <a:rPr lang="en-NZ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÷ </a:t>
            </a:r>
            <a:r>
              <a:rPr lang="en-NZ" altLang="en-US" sz="16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</a:t>
            </a:r>
            <a:r>
              <a:rPr lang="en-NZ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>
              <a:spcBef>
                <a:spcPct val="0"/>
              </a:spcBef>
              <a:buNone/>
              <a:defRPr/>
            </a:pPr>
            <a:endParaRPr lang="en-NZ" alt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Thus LF increases with angle of bank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NZ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LF vs Stall speed</a:t>
            </a:r>
            <a:endParaRPr lang="en-NZ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As LF increases, Vs </a:t>
            </a:r>
            <a:r>
              <a:rPr lang="en-NZ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(stall speed) </a:t>
            </a: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increases due to increased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lift requirement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        </a:t>
            </a:r>
            <a:r>
              <a:rPr lang="en-NZ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‘K’</a:t>
            </a:r>
            <a:endParaRPr lang="en-NZ" alt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 = </a:t>
            </a:r>
            <a:r>
              <a:rPr lang="en-NZ" altLang="en-US" sz="1800" b="1" dirty="0" err="1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AoA</a:t>
            </a: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x     Airspeed</a:t>
            </a:r>
          </a:p>
          <a:p>
            <a:pPr>
              <a:spcBef>
                <a:spcPct val="0"/>
              </a:spcBef>
              <a:buNone/>
              <a:defRPr/>
            </a:pPr>
            <a:endParaRPr lang="en-NZ" altLang="en-US" sz="18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Vs = Basic Vs x √LF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LF = 1/Cos45   =   1.41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New Vs = 49 x √1.41   =   58kts </a:t>
            </a:r>
            <a:r>
              <a:rPr lang="en-NZ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(18% increase)</a:t>
            </a:r>
          </a:p>
        </p:txBody>
      </p:sp>
      <p:sp>
        <p:nvSpPr>
          <p:cNvPr id="3" name="Up Arrow 2"/>
          <p:cNvSpPr/>
          <p:nvPr/>
        </p:nvSpPr>
        <p:spPr>
          <a:xfrm>
            <a:off x="1566879" y="1823567"/>
            <a:ext cx="179614" cy="185435"/>
          </a:xfrm>
          <a:prstGeom prst="upArrow">
            <a:avLst>
              <a:gd name="adj1" fmla="val 4114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Up Arrow 16"/>
          <p:cNvSpPr/>
          <p:nvPr/>
        </p:nvSpPr>
        <p:spPr>
          <a:xfrm>
            <a:off x="2602246" y="1834200"/>
            <a:ext cx="179614" cy="185435"/>
          </a:xfrm>
          <a:prstGeom prst="upArrow">
            <a:avLst>
              <a:gd name="adj1" fmla="val 4114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Up Arrow 17"/>
          <p:cNvSpPr/>
          <p:nvPr/>
        </p:nvSpPr>
        <p:spPr>
          <a:xfrm>
            <a:off x="1756958" y="3939564"/>
            <a:ext cx="179614" cy="185435"/>
          </a:xfrm>
          <a:prstGeom prst="upArrow">
            <a:avLst>
              <a:gd name="adj1" fmla="val 4114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Up Arrow 18"/>
          <p:cNvSpPr/>
          <p:nvPr/>
        </p:nvSpPr>
        <p:spPr>
          <a:xfrm>
            <a:off x="2921054" y="3950196"/>
            <a:ext cx="179614" cy="185435"/>
          </a:xfrm>
          <a:prstGeom prst="upArrow">
            <a:avLst>
              <a:gd name="adj1" fmla="val 4114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Oval 3"/>
          <p:cNvSpPr/>
          <p:nvPr/>
        </p:nvSpPr>
        <p:spPr>
          <a:xfrm>
            <a:off x="9191708" y="4913905"/>
            <a:ext cx="341906" cy="2544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2D5AC6-8B71-4B6E-BFEA-DBF4C574BEA6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338FCD-C192-4FC5-B605-599F6ECF8734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BB3366-6032-4640-994B-877573744E06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DAEE22-1427-44F6-B812-F36765475F69}"/>
              </a:ext>
            </a:extLst>
          </p:cNvPr>
          <p:cNvSpPr txBox="1"/>
          <p:nvPr/>
        </p:nvSpPr>
        <p:spPr>
          <a:xfrm>
            <a:off x="981757" y="4691669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F2AD94-BE35-4A49-9B9C-B33806FEA911}"/>
              </a:ext>
            </a:extLst>
          </p:cNvPr>
          <p:cNvSpPr txBox="1"/>
          <p:nvPr/>
        </p:nvSpPr>
        <p:spPr>
          <a:xfrm>
            <a:off x="981757" y="3012523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C1A093-CFE0-4924-8795-9EE22C932A21}"/>
              </a:ext>
            </a:extLst>
          </p:cNvPr>
          <p:cNvSpPr txBox="1"/>
          <p:nvPr/>
        </p:nvSpPr>
        <p:spPr>
          <a:xfrm>
            <a:off x="980997" y="1450615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667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4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6775" y="3606342"/>
            <a:ext cx="5524500" cy="711200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3406775" y="3606342"/>
            <a:ext cx="552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 flipV="1">
            <a:off x="3406775" y="4317542"/>
            <a:ext cx="552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110038" y="2803067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 flipH="1">
            <a:off x="8132763" y="2714167"/>
            <a:ext cx="1270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28" name="Line 11"/>
          <p:cNvSpPr>
            <a:spLocks noChangeShapeType="1"/>
          </p:cNvSpPr>
          <p:nvPr/>
        </p:nvSpPr>
        <p:spPr bwMode="auto">
          <a:xfrm flipV="1">
            <a:off x="4113213" y="4415967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29" name="Line 12"/>
          <p:cNvSpPr>
            <a:spLocks noChangeShapeType="1"/>
          </p:cNvSpPr>
          <p:nvPr/>
        </p:nvSpPr>
        <p:spPr bwMode="auto">
          <a:xfrm flipV="1">
            <a:off x="8148638" y="4454067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Power Sandwich</a:t>
            </a: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During the turn, drag reduces airspeed, while LF increases Vs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Power</a:t>
            </a: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needed to avoid stalling</a:t>
            </a:r>
          </a:p>
        </p:txBody>
      </p:sp>
      <p:sp>
        <p:nvSpPr>
          <p:cNvPr id="15" name="Text Box 301"/>
          <p:cNvSpPr txBox="1">
            <a:spLocks noChangeArrowheads="1"/>
          </p:cNvSpPr>
          <p:nvPr/>
        </p:nvSpPr>
        <p:spPr bwMode="auto">
          <a:xfrm>
            <a:off x="4795924" y="3090364"/>
            <a:ext cx="2746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Airspeed</a:t>
            </a:r>
          </a:p>
        </p:txBody>
      </p:sp>
      <p:sp>
        <p:nvSpPr>
          <p:cNvPr id="16" name="Text Box 301"/>
          <p:cNvSpPr txBox="1">
            <a:spLocks noChangeArrowheads="1"/>
          </p:cNvSpPr>
          <p:nvPr/>
        </p:nvSpPr>
        <p:spPr bwMode="auto">
          <a:xfrm>
            <a:off x="4795924" y="3731110"/>
            <a:ext cx="2746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17" name="Text Box 301"/>
          <p:cNvSpPr txBox="1">
            <a:spLocks noChangeArrowheads="1"/>
          </p:cNvSpPr>
          <p:nvPr/>
        </p:nvSpPr>
        <p:spPr bwMode="auto">
          <a:xfrm>
            <a:off x="4795924" y="4378654"/>
            <a:ext cx="2746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Stall speed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40A2E9-1012-4DFD-91DC-064BBAFBEB3A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A25E5F-D71E-49E1-8D3E-F532424900DC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C266F6-86A8-4350-8007-B59BF554C511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7E09B5B-C0A3-4EF5-BFCC-AC902FE93CC5}"/>
              </a:ext>
            </a:extLst>
          </p:cNvPr>
          <p:cNvSpPr txBox="1"/>
          <p:nvPr/>
        </p:nvSpPr>
        <p:spPr>
          <a:xfrm>
            <a:off x="980997" y="1452539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676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982434" y="1095376"/>
            <a:ext cx="776968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Adverse Yaw</a:t>
            </a:r>
            <a:endParaRPr lang="en-NZ" altLang="en-US" sz="11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Amount of rudder depends on rate of roll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Low airspeeds require more aileron deflection, thus more adverse yaw</a:t>
            </a:r>
          </a:p>
          <a:p>
            <a:pPr>
              <a:spcBef>
                <a:spcPct val="0"/>
              </a:spcBef>
              <a:buNone/>
              <a:defRPr/>
            </a:pPr>
            <a:endParaRPr lang="en-NZ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Balance with rudder</a:t>
            </a:r>
          </a:p>
          <a:p>
            <a:pPr>
              <a:spcBef>
                <a:spcPct val="0"/>
              </a:spcBef>
              <a:buNone/>
              <a:defRPr/>
            </a:pPr>
            <a:endParaRPr lang="en-NZ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24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Rudder in a steep turn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During a steep turn, rudder can pitch the nose above or below the horizon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Maintain altitude with elevator</a:t>
            </a:r>
          </a:p>
        </p:txBody>
      </p:sp>
      <p:sp>
        <p:nvSpPr>
          <p:cNvPr id="12" name="Pentagon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388600" y="6181188"/>
            <a:ext cx="1443749" cy="311051"/>
          </a:xfrm>
          <a:prstGeom prst="homePlate">
            <a:avLst/>
          </a:prstGeom>
          <a:solidFill>
            <a:srgbClr val="1450E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Adverse Yaw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A26515-017E-43C7-B406-F7ECB1BA2719}"/>
              </a:ext>
            </a:extLst>
          </p:cNvPr>
          <p:cNvSpPr txBox="1"/>
          <p:nvPr/>
        </p:nvSpPr>
        <p:spPr>
          <a:xfrm>
            <a:off x="981757" y="3221835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5ACD0D-D12C-418A-85D8-7DFBAAAD8F88}"/>
              </a:ext>
            </a:extLst>
          </p:cNvPr>
          <p:cNvSpPr txBox="1"/>
          <p:nvPr/>
        </p:nvSpPr>
        <p:spPr>
          <a:xfrm>
            <a:off x="980997" y="1450615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ABA48C-DBFE-4352-8C58-E72061F1B033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EA9B4-3238-4001-B0BC-F8366894F9DF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8DE9F3-B2D6-4AD9-880A-162FA6A9E6B1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3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210301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Spiral Dive</a:t>
            </a:r>
            <a:endParaRPr lang="en-NZ" altLang="en-US" sz="11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Caused by overbanking</a:t>
            </a:r>
          </a:p>
          <a:p>
            <a:pPr>
              <a:spcBef>
                <a:spcPct val="0"/>
              </a:spcBef>
              <a:buNone/>
              <a:defRPr/>
            </a:pP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Symptoms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High </a:t>
            </a:r>
            <a:r>
              <a:rPr lang="en-NZ" alt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AoB</a:t>
            </a: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high </a:t>
            </a:r>
            <a:r>
              <a:rPr lang="en-NZ" alt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RoD</a:t>
            </a: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increasing airspeed, increasing ‘G’</a:t>
            </a:r>
          </a:p>
          <a:p>
            <a:pPr>
              <a:spcBef>
                <a:spcPct val="0"/>
              </a:spcBef>
              <a:buNone/>
              <a:defRPr/>
            </a:pP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Prevented By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Maintaining </a:t>
            </a:r>
            <a:r>
              <a:rPr lang="en-NZ" alt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AoB</a:t>
            </a: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 aileron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Counteracting secondary effects of rudder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D7168C-1E22-43E4-9A2B-83AC8C7A3DB9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144FA2-811A-4102-AF2C-9E04A999B65F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8FD53C-32A4-476F-A457-47185353269F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212748-942E-400B-8C41-7A47F1D84E99}"/>
              </a:ext>
            </a:extLst>
          </p:cNvPr>
          <p:cNvSpPr txBox="1"/>
          <p:nvPr/>
        </p:nvSpPr>
        <p:spPr>
          <a:xfrm>
            <a:off x="981757" y="2201105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ADA73-0380-4CED-99CD-903C7F96CAFE}"/>
              </a:ext>
            </a:extLst>
          </p:cNvPr>
          <p:cNvSpPr txBox="1"/>
          <p:nvPr/>
        </p:nvSpPr>
        <p:spPr>
          <a:xfrm>
            <a:off x="980997" y="1450615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26A1F-6F96-456D-8591-B2C7E1A7F6CB}"/>
              </a:ext>
            </a:extLst>
          </p:cNvPr>
          <p:cNvSpPr txBox="1"/>
          <p:nvPr/>
        </p:nvSpPr>
        <p:spPr>
          <a:xfrm>
            <a:off x="980997" y="2946342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7314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82435" y="1095376"/>
            <a:ext cx="7215267" cy="37743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SCADIE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Complete regularly during flight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Taxi Check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Turn, Skid, Turn, Level, Turn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Power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Increase RPM through 30° </a:t>
            </a:r>
            <a:r>
              <a:rPr lang="en-US" alt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AoB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(100RPM/Audible increase)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Airmanship</a:t>
            </a:r>
            <a:endParaRPr lang="en-US" altLang="en-US" sz="1200" b="1" u="sng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Minimum altitude - when practicing steep turns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(1,500ft)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VFR Minima (5-2-5 in CTR)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Sick bags on 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8BC7C-457A-4566-B9B4-9370FC236F34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6799C-D302-4282-A121-1583F36A089F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Aircraft Management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23EAB0-241F-4C13-8B71-F0FA9BF0D4FA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1ABF8A-942E-4834-8FB5-7C3D4C30BAF1}"/>
              </a:ext>
            </a:extLst>
          </p:cNvPr>
          <p:cNvSpPr txBox="1"/>
          <p:nvPr/>
        </p:nvSpPr>
        <p:spPr>
          <a:xfrm>
            <a:off x="981757" y="1393033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A21323-C3CA-4A56-8A1A-5258D2860059}"/>
              </a:ext>
            </a:extLst>
          </p:cNvPr>
          <p:cNvSpPr txBox="1"/>
          <p:nvPr/>
        </p:nvSpPr>
        <p:spPr>
          <a:xfrm>
            <a:off x="980997" y="2138270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5659E5-59D3-494B-9F2E-999DA7E20881}"/>
              </a:ext>
            </a:extLst>
          </p:cNvPr>
          <p:cNvSpPr txBox="1"/>
          <p:nvPr/>
        </p:nvSpPr>
        <p:spPr>
          <a:xfrm>
            <a:off x="980997" y="2875628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57B6B5-A70D-40C4-9944-52B352C08768}"/>
              </a:ext>
            </a:extLst>
          </p:cNvPr>
          <p:cNvSpPr txBox="1"/>
          <p:nvPr/>
        </p:nvSpPr>
        <p:spPr>
          <a:xfrm>
            <a:off x="980997" y="3625974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118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82435" y="1095376"/>
            <a:ext cx="8229600" cy="3914520"/>
          </a:xfrm>
        </p:spPr>
        <p:txBody>
          <a:bodyPr>
            <a:normAutofit/>
          </a:bodyPr>
          <a:lstStyle/>
          <a:p>
            <a:pPr marL="381000" indent="-3810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Disorientation</a:t>
            </a:r>
            <a:endParaRPr lang="en-US" alt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Prominent reference point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Vision	</a:t>
            </a:r>
            <a:endParaRPr lang="en-US" altLang="en-US" sz="2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Lookout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prior to and during turns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Effects of ‘G’ forces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Stress</a:t>
            </a:r>
            <a:endParaRPr lang="en-US" altLang="en-US" sz="1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Could be uncomfortable at first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Overcome with exposure and practice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Speak up if uncomfortable</a:t>
            </a:r>
            <a:endParaRPr lang="en-US" altLang="en-US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CBF9FE-B830-420B-8878-1C8A83A79273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A9E98-03EE-4AF4-9D98-672D6DDE48E6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Human Factors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586C4A-ABF1-4BA8-8057-16C8326325DB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E3CC01A-290E-49A4-B364-9C774D971D47}"/>
              </a:ext>
            </a:extLst>
          </p:cNvPr>
          <p:cNvSpPr txBox="1"/>
          <p:nvPr/>
        </p:nvSpPr>
        <p:spPr>
          <a:xfrm>
            <a:off x="981757" y="1393033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CCAB90-4BE2-4598-8C0A-BDDF34DFC787}"/>
              </a:ext>
            </a:extLst>
          </p:cNvPr>
          <p:cNvSpPr txBox="1"/>
          <p:nvPr/>
        </p:nvSpPr>
        <p:spPr>
          <a:xfrm>
            <a:off x="980997" y="2138270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292C79-F6BD-44EA-9FED-2C5CB4E5D299}"/>
              </a:ext>
            </a:extLst>
          </p:cNvPr>
          <p:cNvSpPr txBox="1"/>
          <p:nvPr/>
        </p:nvSpPr>
        <p:spPr>
          <a:xfrm>
            <a:off x="980997" y="3152074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29030-877B-4140-AAE9-012CBB0EB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62" y="5949951"/>
            <a:ext cx="157267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IM SAFE</a:t>
            </a:r>
          </a:p>
        </p:txBody>
      </p:sp>
    </p:spTree>
    <p:extLst>
      <p:ext uri="{BB962C8B-B14F-4D97-AF65-F5344CB8AC3E}">
        <p14:creationId xmlns:p14="http://schemas.microsoft.com/office/powerpoint/2010/main" val="11301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685</Words>
  <Application>Microsoft Office PowerPoint</Application>
  <PresentationFormat>Widescreen</PresentationFormat>
  <Paragraphs>209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Murray</dc:creator>
  <cp:lastModifiedBy>Jonathan Murray</cp:lastModifiedBy>
  <cp:revision>50</cp:revision>
  <dcterms:created xsi:type="dcterms:W3CDTF">2021-06-25T06:03:39Z</dcterms:created>
  <dcterms:modified xsi:type="dcterms:W3CDTF">2021-12-17T06:04:11Z</dcterms:modified>
</cp:coreProperties>
</file>